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975DC49-5B75-4AA9-AB8A-4E9A70F6B5EA}"/>
              </a:ext>
            </a:extLst>
          </p:cNvPr>
          <p:cNvSpPr txBox="1"/>
          <p:nvPr/>
        </p:nvSpPr>
        <p:spPr>
          <a:xfrm>
            <a:off x="276046" y="23291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タマネギ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F9C8A8FA-EA92-4F89-B922-1D4FB5430BED}"/>
              </a:ext>
            </a:extLst>
          </p:cNvPr>
          <p:cNvGrpSpPr/>
          <p:nvPr/>
        </p:nvGrpSpPr>
        <p:grpSpPr>
          <a:xfrm>
            <a:off x="1003016" y="1250831"/>
            <a:ext cx="2063890" cy="2065126"/>
            <a:chOff x="852762" y="2376956"/>
            <a:chExt cx="843250" cy="843755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1F79E875-3AA1-4DEC-9D61-8A7785866AC2}"/>
                </a:ext>
              </a:extLst>
            </p:cNvPr>
            <p:cNvSpPr/>
            <p:nvPr/>
          </p:nvSpPr>
          <p:spPr bwMode="auto">
            <a:xfrm>
              <a:off x="852762" y="2376956"/>
              <a:ext cx="843250" cy="843755"/>
            </a:xfrm>
            <a:custGeom>
              <a:avLst/>
              <a:gdLst>
                <a:gd name="connsiteX0" fmla="*/ 383645 w 843250"/>
                <a:gd name="connsiteY0" fmla="*/ 0 h 843755"/>
                <a:gd name="connsiteX1" fmla="*/ 456387 w 843250"/>
                <a:gd name="connsiteY1" fmla="*/ 0 h 843755"/>
                <a:gd name="connsiteX2" fmla="*/ 519296 w 843250"/>
                <a:gd name="connsiteY2" fmla="*/ 131860 h 843755"/>
                <a:gd name="connsiteX3" fmla="*/ 585741 w 843250"/>
                <a:gd name="connsiteY3" fmla="*/ 149534 h 843755"/>
                <a:gd name="connsiteX4" fmla="*/ 843250 w 843250"/>
                <a:gd name="connsiteY4" fmla="*/ 482448 h 843755"/>
                <a:gd name="connsiteX5" fmla="*/ 421625 w 843250"/>
                <a:gd name="connsiteY5" fmla="*/ 843755 h 843755"/>
                <a:gd name="connsiteX6" fmla="*/ 0 w 843250"/>
                <a:gd name="connsiteY6" fmla="*/ 482448 h 843755"/>
                <a:gd name="connsiteX7" fmla="*/ 257510 w 843250"/>
                <a:gd name="connsiteY7" fmla="*/ 149534 h 843755"/>
                <a:gd name="connsiteX8" fmla="*/ 320268 w 843250"/>
                <a:gd name="connsiteY8" fmla="*/ 132840 h 84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43250" h="843755">
                  <a:moveTo>
                    <a:pt x="383645" y="0"/>
                  </a:moveTo>
                  <a:lnTo>
                    <a:pt x="456387" y="0"/>
                  </a:lnTo>
                  <a:lnTo>
                    <a:pt x="519296" y="131860"/>
                  </a:lnTo>
                  <a:lnTo>
                    <a:pt x="585741" y="149534"/>
                  </a:lnTo>
                  <a:cubicBezTo>
                    <a:pt x="737068" y="204384"/>
                    <a:pt x="843250" y="332790"/>
                    <a:pt x="843250" y="482448"/>
                  </a:cubicBezTo>
                  <a:cubicBezTo>
                    <a:pt x="843250" y="681992"/>
                    <a:pt x="654482" y="843755"/>
                    <a:pt x="421625" y="843755"/>
                  </a:cubicBezTo>
                  <a:cubicBezTo>
                    <a:pt x="188768" y="843755"/>
                    <a:pt x="0" y="681992"/>
                    <a:pt x="0" y="482448"/>
                  </a:cubicBezTo>
                  <a:cubicBezTo>
                    <a:pt x="0" y="332790"/>
                    <a:pt x="106182" y="204384"/>
                    <a:pt x="257510" y="149534"/>
                  </a:cubicBezTo>
                  <a:lnTo>
                    <a:pt x="320268" y="132840"/>
                  </a:lnTo>
                  <a:close/>
                </a:path>
              </a:pathLst>
            </a:custGeom>
            <a:gradFill>
              <a:gsLst>
                <a:gs pos="63000">
                  <a:srgbClr val="FF9933"/>
                </a:gs>
                <a:gs pos="10000">
                  <a:srgbClr val="FFFF99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CCAA9055-DA49-4E17-A9E2-0351AA9CC344}"/>
                </a:ext>
              </a:extLst>
            </p:cNvPr>
            <p:cNvGrpSpPr/>
            <p:nvPr/>
          </p:nvGrpSpPr>
          <p:grpSpPr>
            <a:xfrm>
              <a:off x="915238" y="2381250"/>
              <a:ext cx="718300" cy="826294"/>
              <a:chOff x="897877" y="2376957"/>
              <a:chExt cx="753021" cy="843753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0C814FBD-A0CE-43A7-9097-4F9BE052515E}"/>
                  </a:ext>
                </a:extLst>
              </p:cNvPr>
              <p:cNvSpPr/>
              <p:nvPr/>
            </p:nvSpPr>
            <p:spPr bwMode="auto">
              <a:xfrm>
                <a:off x="897877" y="2376957"/>
                <a:ext cx="753021" cy="843753"/>
              </a:xfrm>
              <a:custGeom>
                <a:avLst/>
                <a:gdLst>
                  <a:gd name="connsiteX0" fmla="*/ 561527 w 1209994"/>
                  <a:gd name="connsiteY0" fmla="*/ 0 h 1369205"/>
                  <a:gd name="connsiteX1" fmla="*/ 648464 w 1209994"/>
                  <a:gd name="connsiteY1" fmla="*/ 0 h 1369205"/>
                  <a:gd name="connsiteX2" fmla="*/ 743213 w 1209994"/>
                  <a:gd name="connsiteY2" fmla="*/ 213393 h 1369205"/>
                  <a:gd name="connsiteX3" fmla="*/ 840490 w 1209994"/>
                  <a:gd name="connsiteY3" fmla="*/ 242656 h 1369205"/>
                  <a:gd name="connsiteX4" fmla="*/ 1209994 w 1209994"/>
                  <a:gd name="connsiteY4" fmla="*/ 782893 h 1369205"/>
                  <a:gd name="connsiteX5" fmla="*/ 604997 w 1209994"/>
                  <a:gd name="connsiteY5" fmla="*/ 1369205 h 1369205"/>
                  <a:gd name="connsiteX6" fmla="*/ 0 w 1209994"/>
                  <a:gd name="connsiteY6" fmla="*/ 782893 h 1369205"/>
                  <a:gd name="connsiteX7" fmla="*/ 369505 w 1209994"/>
                  <a:gd name="connsiteY7" fmla="*/ 242656 h 1369205"/>
                  <a:gd name="connsiteX8" fmla="*/ 466778 w 1209994"/>
                  <a:gd name="connsiteY8" fmla="*/ 21339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9994" h="1369205">
                    <a:moveTo>
                      <a:pt x="561527" y="0"/>
                    </a:moveTo>
                    <a:lnTo>
                      <a:pt x="648464" y="0"/>
                    </a:lnTo>
                    <a:lnTo>
                      <a:pt x="743213" y="213393"/>
                    </a:lnTo>
                    <a:lnTo>
                      <a:pt x="840490" y="242656"/>
                    </a:lnTo>
                    <a:cubicBezTo>
                      <a:pt x="1057632" y="331664"/>
                      <a:pt x="1209994" y="540035"/>
                      <a:pt x="1209994" y="782893"/>
                    </a:cubicBezTo>
                    <a:cubicBezTo>
                      <a:pt x="1209994" y="1106704"/>
                      <a:pt x="939128" y="1369205"/>
                      <a:pt x="604997" y="1369205"/>
                    </a:cubicBezTo>
                    <a:cubicBezTo>
                      <a:pt x="270866" y="1369205"/>
                      <a:pt x="0" y="1106704"/>
                      <a:pt x="0" y="782893"/>
                    </a:cubicBezTo>
                    <a:cubicBezTo>
                      <a:pt x="0" y="540035"/>
                      <a:pt x="152362" y="331664"/>
                      <a:pt x="369505" y="242656"/>
                    </a:cubicBezTo>
                    <a:lnTo>
                      <a:pt x="466778" y="213394"/>
                    </a:lnTo>
                    <a:close/>
                  </a:path>
                </a:pathLst>
              </a:custGeom>
              <a:gradFill>
                <a:gsLst>
                  <a:gs pos="90000">
                    <a:srgbClr val="FF9933"/>
                  </a:gs>
                  <a:gs pos="10000">
                    <a:srgbClr val="FFFF99"/>
                  </a:gs>
                  <a:gs pos="50000">
                    <a:srgbClr val="FFC000"/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accent2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0AABF290-D0C9-4E70-AF95-E2CF55E53B5C}"/>
                  </a:ext>
                </a:extLst>
              </p:cNvPr>
              <p:cNvSpPr/>
              <p:nvPr/>
            </p:nvSpPr>
            <p:spPr bwMode="auto">
              <a:xfrm>
                <a:off x="990244" y="2376957"/>
                <a:ext cx="568289" cy="843753"/>
              </a:xfrm>
              <a:custGeom>
                <a:avLst/>
                <a:gdLst>
                  <a:gd name="connsiteX0" fmla="*/ 447345 w 920862"/>
                  <a:gd name="connsiteY0" fmla="*/ 0 h 1369205"/>
                  <a:gd name="connsiteX1" fmla="*/ 473513 w 920862"/>
                  <a:gd name="connsiteY1" fmla="*/ 0 h 1369205"/>
                  <a:gd name="connsiteX2" fmla="*/ 548382 w 920862"/>
                  <a:gd name="connsiteY2" fmla="*/ 207871 h 1369205"/>
                  <a:gd name="connsiteX3" fmla="*/ 553224 w 920862"/>
                  <a:gd name="connsiteY3" fmla="*/ 208493 h 1369205"/>
                  <a:gd name="connsiteX4" fmla="*/ 920862 w 920862"/>
                  <a:gd name="connsiteY4" fmla="*/ 782893 h 1369205"/>
                  <a:gd name="connsiteX5" fmla="*/ 460431 w 920862"/>
                  <a:gd name="connsiteY5" fmla="*/ 1369205 h 1369205"/>
                  <a:gd name="connsiteX6" fmla="*/ 0 w 920862"/>
                  <a:gd name="connsiteY6" fmla="*/ 782893 h 1369205"/>
                  <a:gd name="connsiteX7" fmla="*/ 367638 w 920862"/>
                  <a:gd name="connsiteY7" fmla="*/ 208493 h 1369205"/>
                  <a:gd name="connsiteX8" fmla="*/ 372477 w 920862"/>
                  <a:gd name="connsiteY8" fmla="*/ 207872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20862" h="1369205">
                    <a:moveTo>
                      <a:pt x="447345" y="0"/>
                    </a:moveTo>
                    <a:lnTo>
                      <a:pt x="473513" y="0"/>
                    </a:lnTo>
                    <a:lnTo>
                      <a:pt x="548382" y="207871"/>
                    </a:lnTo>
                    <a:lnTo>
                      <a:pt x="553224" y="208493"/>
                    </a:lnTo>
                    <a:cubicBezTo>
                      <a:pt x="763035" y="263164"/>
                      <a:pt x="920862" y="499559"/>
                      <a:pt x="920862" y="782893"/>
                    </a:cubicBezTo>
                    <a:cubicBezTo>
                      <a:pt x="920862" y="1106704"/>
                      <a:pt x="714720" y="1369205"/>
                      <a:pt x="460431" y="1369205"/>
                    </a:cubicBezTo>
                    <a:cubicBezTo>
                      <a:pt x="206142" y="1369205"/>
                      <a:pt x="0" y="1106704"/>
                      <a:pt x="0" y="782893"/>
                    </a:cubicBezTo>
                    <a:cubicBezTo>
                      <a:pt x="0" y="499559"/>
                      <a:pt x="157827" y="263164"/>
                      <a:pt x="367638" y="208493"/>
                    </a:cubicBezTo>
                    <a:lnTo>
                      <a:pt x="372477" y="207872"/>
                    </a:lnTo>
                    <a:close/>
                  </a:path>
                </a:pathLst>
              </a:custGeom>
              <a:gradFill>
                <a:gsLst>
                  <a:gs pos="100000">
                    <a:srgbClr val="FF9933"/>
                  </a:gs>
                  <a:gs pos="10000">
                    <a:srgbClr val="FFFF99"/>
                  </a:gs>
                  <a:gs pos="71000">
                    <a:srgbClr val="FFC000"/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accent2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418EFC25-9CB0-4684-A872-12ACEF028356}"/>
                  </a:ext>
                </a:extLst>
              </p:cNvPr>
              <p:cNvSpPr/>
              <p:nvPr/>
            </p:nvSpPr>
            <p:spPr bwMode="auto">
              <a:xfrm>
                <a:off x="1150010" y="2376957"/>
                <a:ext cx="248756" cy="843753"/>
              </a:xfrm>
              <a:custGeom>
                <a:avLst/>
                <a:gdLst>
                  <a:gd name="connsiteX0" fmla="*/ 229769 w 467732"/>
                  <a:gd name="connsiteY0" fmla="*/ 0 h 1369205"/>
                  <a:gd name="connsiteX1" fmla="*/ 237961 w 467732"/>
                  <a:gd name="connsiteY1" fmla="*/ 0 h 1369205"/>
                  <a:gd name="connsiteX2" fmla="*/ 260899 w 467732"/>
                  <a:gd name="connsiteY2" fmla="*/ 203413 h 1369205"/>
                  <a:gd name="connsiteX3" fmla="*/ 280999 w 467732"/>
                  <a:gd name="connsiteY3" fmla="*/ 208493 h 1369205"/>
                  <a:gd name="connsiteX4" fmla="*/ 467732 w 467732"/>
                  <a:gd name="connsiteY4" fmla="*/ 782893 h 1369205"/>
                  <a:gd name="connsiteX5" fmla="*/ 233866 w 467732"/>
                  <a:gd name="connsiteY5" fmla="*/ 1369205 h 1369205"/>
                  <a:gd name="connsiteX6" fmla="*/ 0 w 467732"/>
                  <a:gd name="connsiteY6" fmla="*/ 782893 h 1369205"/>
                  <a:gd name="connsiteX7" fmla="*/ 186734 w 467732"/>
                  <a:gd name="connsiteY7" fmla="*/ 208493 h 1369205"/>
                  <a:gd name="connsiteX8" fmla="*/ 206832 w 467732"/>
                  <a:gd name="connsiteY8" fmla="*/ 20341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732" h="1369205">
                    <a:moveTo>
                      <a:pt x="229769" y="0"/>
                    </a:moveTo>
                    <a:lnTo>
                      <a:pt x="237961" y="0"/>
                    </a:lnTo>
                    <a:lnTo>
                      <a:pt x="260899" y="203413"/>
                    </a:lnTo>
                    <a:lnTo>
                      <a:pt x="280999" y="208493"/>
                    </a:lnTo>
                    <a:cubicBezTo>
                      <a:pt x="387567" y="263164"/>
                      <a:pt x="467732" y="499559"/>
                      <a:pt x="467732" y="782893"/>
                    </a:cubicBezTo>
                    <a:cubicBezTo>
                      <a:pt x="467732" y="1106704"/>
                      <a:pt x="363027" y="1369205"/>
                      <a:pt x="233866" y="1369205"/>
                    </a:cubicBezTo>
                    <a:cubicBezTo>
                      <a:pt x="104705" y="1369205"/>
                      <a:pt x="0" y="1106704"/>
                      <a:pt x="0" y="782893"/>
                    </a:cubicBezTo>
                    <a:cubicBezTo>
                      <a:pt x="0" y="499559"/>
                      <a:pt x="80165" y="263164"/>
                      <a:pt x="186734" y="208493"/>
                    </a:cubicBezTo>
                    <a:lnTo>
                      <a:pt x="206832" y="203414"/>
                    </a:lnTo>
                    <a:close/>
                  </a:path>
                </a:pathLst>
              </a:custGeom>
              <a:gradFill>
                <a:gsLst>
                  <a:gs pos="100000">
                    <a:srgbClr val="FF9933"/>
                  </a:gs>
                  <a:gs pos="10000">
                    <a:srgbClr val="FFFF99"/>
                  </a:gs>
                  <a:gs pos="71000">
                    <a:srgbClr val="FFC000"/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accent2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FC327261-2210-4D3F-AE01-902F9679346D}"/>
              </a:ext>
            </a:extLst>
          </p:cNvPr>
          <p:cNvGrpSpPr/>
          <p:nvPr/>
        </p:nvGrpSpPr>
        <p:grpSpPr>
          <a:xfrm>
            <a:off x="3845288" y="1658337"/>
            <a:ext cx="2232979" cy="1387526"/>
            <a:chOff x="3845288" y="1658337"/>
            <a:chExt cx="2232979" cy="1387526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C63B8DAA-5724-4AB2-8194-789D24E1C4D5}"/>
                </a:ext>
              </a:extLst>
            </p:cNvPr>
            <p:cNvGrpSpPr/>
            <p:nvPr/>
          </p:nvGrpSpPr>
          <p:grpSpPr>
            <a:xfrm rot="800713">
              <a:off x="5038991" y="1658337"/>
              <a:ext cx="843250" cy="843755"/>
              <a:chOff x="852762" y="2376956"/>
              <a:chExt cx="843250" cy="843755"/>
            </a:xfrm>
          </p:grpSpPr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E4387C7C-C415-472C-AC36-C0C8B4748CD0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3000">
                    <a:srgbClr val="FF9933"/>
                  </a:gs>
                  <a:gs pos="10000">
                    <a:srgbClr val="FFFF99"/>
                  </a:gs>
                  <a:gs pos="50000">
                    <a:srgbClr val="FFC0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F1C4188A-FD28-41C8-B3E7-698C5217DD34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0F4ABB10-46E3-4A49-932F-7CD4374C6468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9933"/>
                    </a:gs>
                    <a:gs pos="10000">
                      <a:srgbClr val="FFFF99"/>
                    </a:gs>
                    <a:gs pos="50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19D842D2-EBC4-4E19-89DF-B6057C50F84F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6A1A5019-EC73-4FE8-AF5A-5A13C706F1CD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F1CE9B23-4694-42B8-93B6-D7E0597D02AE}"/>
                </a:ext>
              </a:extLst>
            </p:cNvPr>
            <p:cNvGrpSpPr/>
            <p:nvPr/>
          </p:nvGrpSpPr>
          <p:grpSpPr>
            <a:xfrm rot="21380907">
              <a:off x="4220900" y="1665800"/>
              <a:ext cx="843250" cy="843755"/>
              <a:chOff x="852762" y="2376956"/>
              <a:chExt cx="843250" cy="843755"/>
            </a:xfrm>
          </p:grpSpPr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DA5D1F03-AA72-44BF-B2AA-ACBABB5B7C67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3000">
                    <a:srgbClr val="FF9933"/>
                  </a:gs>
                  <a:gs pos="10000">
                    <a:srgbClr val="FFFF99"/>
                  </a:gs>
                  <a:gs pos="50000">
                    <a:srgbClr val="FFC0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C127CD17-3AE1-4B19-8AD9-14AD32C3BC36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59CF0DF2-D371-44A0-AE67-51A4DDE4D576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9933"/>
                    </a:gs>
                    <a:gs pos="10000">
                      <a:srgbClr val="FFFF99"/>
                    </a:gs>
                    <a:gs pos="50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AE7B4893-F75F-4DEF-B645-4C1669621727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DB89AE3F-F1FD-4291-B33E-B5839F4613F4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15F02BB8-4D24-4431-905A-CF2DC8A688F8}"/>
                </a:ext>
              </a:extLst>
            </p:cNvPr>
            <p:cNvGrpSpPr/>
            <p:nvPr/>
          </p:nvGrpSpPr>
          <p:grpSpPr>
            <a:xfrm rot="20700065">
              <a:off x="3845288" y="2038003"/>
              <a:ext cx="843250" cy="843755"/>
              <a:chOff x="852762" y="2376956"/>
              <a:chExt cx="843250" cy="843755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60CB4EA1-3F06-4A18-B4CC-93ECC7CD84C2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3000">
                    <a:srgbClr val="FF9933"/>
                  </a:gs>
                  <a:gs pos="10000">
                    <a:srgbClr val="FFFF99"/>
                  </a:gs>
                  <a:gs pos="50000">
                    <a:srgbClr val="FFC0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9B340150-B9D6-4AB0-A4DC-ACF52DA36CCD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448471FC-16FF-4F60-9197-D976EE8F0574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9933"/>
                    </a:gs>
                    <a:gs pos="10000">
                      <a:srgbClr val="FFFF99"/>
                    </a:gs>
                    <a:gs pos="50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ADBBA3C4-CE36-4646-8568-F474DF20E1CF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9439E290-E9B5-4EBD-88D9-29C76449314F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74F1D09F-F3E4-4888-A818-D858D561BCF4}"/>
                </a:ext>
              </a:extLst>
            </p:cNvPr>
            <p:cNvGrpSpPr/>
            <p:nvPr/>
          </p:nvGrpSpPr>
          <p:grpSpPr>
            <a:xfrm rot="614603">
              <a:off x="5235017" y="2056322"/>
              <a:ext cx="843250" cy="843755"/>
              <a:chOff x="852762" y="2376956"/>
              <a:chExt cx="843250" cy="843755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E599E57F-BC73-4724-B763-DEB0EE4176E1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3000">
                    <a:srgbClr val="FF9933"/>
                  </a:gs>
                  <a:gs pos="10000">
                    <a:srgbClr val="FFFF99"/>
                  </a:gs>
                  <a:gs pos="50000">
                    <a:srgbClr val="FFC0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7DA9BE01-28F2-448C-9830-3A26FBF1BCCD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177B05CA-082F-4A0D-8C94-EC1BD5C05D9D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9933"/>
                    </a:gs>
                    <a:gs pos="10000">
                      <a:srgbClr val="FFFF99"/>
                    </a:gs>
                    <a:gs pos="50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DB4CAD9B-40BF-49A7-961F-8CFAC5B6DA38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32782A35-A26D-43DD-A212-7E1F5D78B0B6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334A8FF0-B782-41D1-ACEE-D6D691924C0E}"/>
                </a:ext>
              </a:extLst>
            </p:cNvPr>
            <p:cNvGrpSpPr/>
            <p:nvPr/>
          </p:nvGrpSpPr>
          <p:grpSpPr>
            <a:xfrm>
              <a:off x="4560779" y="2202108"/>
              <a:ext cx="843250" cy="843755"/>
              <a:chOff x="852762" y="2376956"/>
              <a:chExt cx="843250" cy="843755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1D91BEE1-60D3-429F-8949-44D7AAAC35C4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3000">
                    <a:srgbClr val="FF9933"/>
                  </a:gs>
                  <a:gs pos="10000">
                    <a:srgbClr val="FFFF99"/>
                  </a:gs>
                  <a:gs pos="50000">
                    <a:srgbClr val="FFC0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34C30D79-D34F-4705-806F-8FCBB8E50652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A39305C9-BEF6-4EED-8EFD-E563C63DD72B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9933"/>
                    </a:gs>
                    <a:gs pos="10000">
                      <a:srgbClr val="FFFF99"/>
                    </a:gs>
                    <a:gs pos="50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7D562F89-2928-4764-AEBC-A8E83C5844EB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FF206DCD-8E38-45DC-85E9-57A6461E3119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72C842FF-5C52-4AF7-A443-DC16B9EB4F02}"/>
              </a:ext>
            </a:extLst>
          </p:cNvPr>
          <p:cNvGrpSpPr/>
          <p:nvPr/>
        </p:nvGrpSpPr>
        <p:grpSpPr>
          <a:xfrm>
            <a:off x="6605083" y="1378094"/>
            <a:ext cx="2605086" cy="1788055"/>
            <a:chOff x="6605083" y="1378094"/>
            <a:chExt cx="2605086" cy="1788055"/>
          </a:xfrm>
        </p:grpSpPr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6483AB22-C8A5-4DA8-9613-9E881794E6EE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3C800D46-1F77-4343-A979-67437735C8C7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81" name="楕円 80">
                  <a:extLst>
                    <a:ext uri="{FF2B5EF4-FFF2-40B4-BE49-F238E27FC236}">
                      <a16:creationId xmlns:a16="http://schemas.microsoft.com/office/drawing/2014/main" id="{9D5579F3-1D7E-4A72-A3A3-6C7401EAEAB0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FFFC6C65-D5F1-4363-8ACE-8E2F03AB7421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5ECCE2BB-1C87-456E-ABB2-068AD4EB4F39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EEEF9587-1061-481B-867D-E7A8A3B44AA4}"/>
                </a:ext>
              </a:extLst>
            </p:cNvPr>
            <p:cNvGrpSpPr/>
            <p:nvPr/>
          </p:nvGrpSpPr>
          <p:grpSpPr>
            <a:xfrm rot="800713">
              <a:off x="7980793" y="1397945"/>
              <a:ext cx="843250" cy="843755"/>
              <a:chOff x="852762" y="2376956"/>
              <a:chExt cx="843250" cy="843755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EB5C539C-C226-4703-BE4D-6FDA4FBE0C02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3000">
                    <a:srgbClr val="FF9933"/>
                  </a:gs>
                  <a:gs pos="10000">
                    <a:srgbClr val="FFFF99"/>
                  </a:gs>
                  <a:gs pos="50000">
                    <a:srgbClr val="FFC0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130CFDDC-F6E1-4987-9B0C-509576729FC3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3FE7EB92-409A-4CDC-A11E-CCA2317B3CF7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9933"/>
                    </a:gs>
                    <a:gs pos="10000">
                      <a:srgbClr val="FFFF99"/>
                    </a:gs>
                    <a:gs pos="50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576C95C4-1E85-456B-9522-83DEE7734F83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EEAED7DA-9F2C-4D53-9B97-0598AB0D616F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AE025550-A29D-41BB-A4D9-C93BD1EF2707}"/>
                </a:ext>
              </a:extLst>
            </p:cNvPr>
            <p:cNvGrpSpPr/>
            <p:nvPr/>
          </p:nvGrpSpPr>
          <p:grpSpPr>
            <a:xfrm rot="21380907">
              <a:off x="7162702" y="1405408"/>
              <a:ext cx="843250" cy="843755"/>
              <a:chOff x="852762" y="2376956"/>
              <a:chExt cx="843250" cy="843755"/>
            </a:xfrm>
          </p:grpSpPr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75AB459F-B105-41C9-8713-69E76BD7E8CD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3000">
                    <a:srgbClr val="FF9933"/>
                  </a:gs>
                  <a:gs pos="10000">
                    <a:srgbClr val="FFFF99"/>
                  </a:gs>
                  <a:gs pos="50000">
                    <a:srgbClr val="FFC0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F737D0B6-6553-425F-A0D1-97058C3AB421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A30238CB-7F3B-4388-857E-241B255B16F6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9933"/>
                    </a:gs>
                    <a:gs pos="10000">
                      <a:srgbClr val="FFFF99"/>
                    </a:gs>
                    <a:gs pos="50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8BD00569-00B0-4174-87FB-94142154D057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3D640AFC-D9C6-4FED-AAC5-E251E704635F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460F284D-D62D-4B23-925B-8AE60E6D67CF}"/>
                </a:ext>
              </a:extLst>
            </p:cNvPr>
            <p:cNvGrpSpPr/>
            <p:nvPr/>
          </p:nvGrpSpPr>
          <p:grpSpPr>
            <a:xfrm rot="20700065">
              <a:off x="6787090" y="1777611"/>
              <a:ext cx="843250" cy="843755"/>
              <a:chOff x="852762" y="2376956"/>
              <a:chExt cx="843250" cy="843755"/>
            </a:xfrm>
          </p:grpSpPr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1FD06112-8889-4527-8CA7-CBF56ED379E6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3000">
                    <a:srgbClr val="FF9933"/>
                  </a:gs>
                  <a:gs pos="10000">
                    <a:srgbClr val="FFFF99"/>
                  </a:gs>
                  <a:gs pos="50000">
                    <a:srgbClr val="FFC0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85589662-AD68-4046-8F28-D4267DEF98A0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0F271A80-52AD-4E73-9979-F64086523C17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9933"/>
                    </a:gs>
                    <a:gs pos="10000">
                      <a:srgbClr val="FFFF99"/>
                    </a:gs>
                    <a:gs pos="50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FD3A47B1-4F5A-4BEE-BD40-41DE29078C65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7AC73627-B7E2-427C-9846-21878BBEC8D5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E2962B66-8535-4A27-9CAB-8A6A762D0C08}"/>
                </a:ext>
              </a:extLst>
            </p:cNvPr>
            <p:cNvGrpSpPr/>
            <p:nvPr/>
          </p:nvGrpSpPr>
          <p:grpSpPr>
            <a:xfrm rot="614603">
              <a:off x="8176819" y="1795930"/>
              <a:ext cx="843250" cy="843755"/>
              <a:chOff x="852762" y="2376956"/>
              <a:chExt cx="843250" cy="843755"/>
            </a:xfrm>
          </p:grpSpPr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CDE247E0-2555-4003-9CB2-B7700AB437F4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3000">
                    <a:srgbClr val="FF9933"/>
                  </a:gs>
                  <a:gs pos="10000">
                    <a:srgbClr val="FFFF99"/>
                  </a:gs>
                  <a:gs pos="50000">
                    <a:srgbClr val="FFC0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94B1F773-7F5F-4F5D-B188-8A7C83C2FC51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0F450456-BF35-4C48-ACD8-3805995865FA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9933"/>
                    </a:gs>
                    <a:gs pos="10000">
                      <a:srgbClr val="FFFF99"/>
                    </a:gs>
                    <a:gs pos="50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E24DFE5C-55E3-4D10-9A19-4B1B6324479D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6D2853C5-1A37-41AC-97A5-D899AAA6B1F2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455E984B-89B2-4457-A5D6-6D6D21015168}"/>
                </a:ext>
              </a:extLst>
            </p:cNvPr>
            <p:cNvGrpSpPr/>
            <p:nvPr/>
          </p:nvGrpSpPr>
          <p:grpSpPr>
            <a:xfrm>
              <a:off x="7502581" y="1941716"/>
              <a:ext cx="843250" cy="843755"/>
              <a:chOff x="852762" y="2376956"/>
              <a:chExt cx="843250" cy="843755"/>
            </a:xfrm>
          </p:grpSpPr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E456A70B-1E8C-4120-BB41-E36C344AC05B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3000">
                    <a:srgbClr val="FF9933"/>
                  </a:gs>
                  <a:gs pos="10000">
                    <a:srgbClr val="FFFF99"/>
                  </a:gs>
                  <a:gs pos="50000">
                    <a:srgbClr val="FFC0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17069F78-88EB-41EC-ABE9-F5EB9BC36B07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D9682B86-6C5A-4511-87FD-76FF266F7EEE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9933"/>
                    </a:gs>
                    <a:gs pos="10000">
                      <a:srgbClr val="FFFF99"/>
                    </a:gs>
                    <a:gs pos="50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4AA1FFA2-D0E1-4A71-9337-74BB4348A236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8D27B327-1D07-49A1-876D-79F0199E83B6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124F96DF-BBDB-46DF-8E88-CE2C376EA7A3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A3116B5B-AB3A-47D8-B8EA-C3D5C86BBAB9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06B1A840-32B0-4256-A628-A016839C27CB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B993B4FA-F96C-49B7-9564-3DEB5345F5D5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B3A722F5-15E5-4C2A-961F-87610BB7645B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80FDDC0A-1E32-42AF-B83E-9F19D38F04EE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2FE0E16E-F478-4612-AFA7-C1DD02B244FF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EF3A7C5D-23F7-4524-936A-3ECF3D2513AB}"/>
              </a:ext>
            </a:extLst>
          </p:cNvPr>
          <p:cNvGrpSpPr/>
          <p:nvPr/>
        </p:nvGrpSpPr>
        <p:grpSpPr>
          <a:xfrm>
            <a:off x="1003016" y="4123427"/>
            <a:ext cx="2063890" cy="2065126"/>
            <a:chOff x="852762" y="2376956"/>
            <a:chExt cx="843250" cy="843755"/>
          </a:xfrm>
        </p:grpSpPr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63C5EA6E-A412-40EE-8A02-507A015C9F79}"/>
                </a:ext>
              </a:extLst>
            </p:cNvPr>
            <p:cNvSpPr/>
            <p:nvPr/>
          </p:nvSpPr>
          <p:spPr bwMode="auto">
            <a:xfrm>
              <a:off x="852762" y="2376956"/>
              <a:ext cx="843250" cy="843755"/>
            </a:xfrm>
            <a:custGeom>
              <a:avLst/>
              <a:gdLst>
                <a:gd name="connsiteX0" fmla="*/ 383645 w 843250"/>
                <a:gd name="connsiteY0" fmla="*/ 0 h 843755"/>
                <a:gd name="connsiteX1" fmla="*/ 456387 w 843250"/>
                <a:gd name="connsiteY1" fmla="*/ 0 h 843755"/>
                <a:gd name="connsiteX2" fmla="*/ 519296 w 843250"/>
                <a:gd name="connsiteY2" fmla="*/ 131860 h 843755"/>
                <a:gd name="connsiteX3" fmla="*/ 585741 w 843250"/>
                <a:gd name="connsiteY3" fmla="*/ 149534 h 843755"/>
                <a:gd name="connsiteX4" fmla="*/ 843250 w 843250"/>
                <a:gd name="connsiteY4" fmla="*/ 482448 h 843755"/>
                <a:gd name="connsiteX5" fmla="*/ 421625 w 843250"/>
                <a:gd name="connsiteY5" fmla="*/ 843755 h 843755"/>
                <a:gd name="connsiteX6" fmla="*/ 0 w 843250"/>
                <a:gd name="connsiteY6" fmla="*/ 482448 h 843755"/>
                <a:gd name="connsiteX7" fmla="*/ 257510 w 843250"/>
                <a:gd name="connsiteY7" fmla="*/ 149534 h 843755"/>
                <a:gd name="connsiteX8" fmla="*/ 320268 w 843250"/>
                <a:gd name="connsiteY8" fmla="*/ 132840 h 84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43250" h="843755">
                  <a:moveTo>
                    <a:pt x="383645" y="0"/>
                  </a:moveTo>
                  <a:lnTo>
                    <a:pt x="456387" y="0"/>
                  </a:lnTo>
                  <a:lnTo>
                    <a:pt x="519296" y="131860"/>
                  </a:lnTo>
                  <a:lnTo>
                    <a:pt x="585741" y="149534"/>
                  </a:lnTo>
                  <a:cubicBezTo>
                    <a:pt x="737068" y="204384"/>
                    <a:pt x="843250" y="332790"/>
                    <a:pt x="843250" y="482448"/>
                  </a:cubicBezTo>
                  <a:cubicBezTo>
                    <a:pt x="843250" y="681992"/>
                    <a:pt x="654482" y="843755"/>
                    <a:pt x="421625" y="843755"/>
                  </a:cubicBezTo>
                  <a:cubicBezTo>
                    <a:pt x="188768" y="843755"/>
                    <a:pt x="0" y="681992"/>
                    <a:pt x="0" y="482448"/>
                  </a:cubicBezTo>
                  <a:cubicBezTo>
                    <a:pt x="0" y="332790"/>
                    <a:pt x="106182" y="204384"/>
                    <a:pt x="257510" y="149534"/>
                  </a:cubicBezTo>
                  <a:lnTo>
                    <a:pt x="320268" y="132840"/>
                  </a:lnTo>
                  <a:close/>
                </a:path>
              </a:pathLst>
            </a:custGeom>
            <a:gradFill>
              <a:gsLst>
                <a:gs pos="60000">
                  <a:srgbClr val="FF6600"/>
                </a:gs>
                <a:gs pos="10000">
                  <a:srgbClr val="FFFF99"/>
                </a:gs>
                <a:gs pos="50000">
                  <a:srgbClr val="FF9933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74916F5A-55AE-4CB1-BB1F-95CD919FF16E}"/>
                </a:ext>
              </a:extLst>
            </p:cNvPr>
            <p:cNvGrpSpPr/>
            <p:nvPr/>
          </p:nvGrpSpPr>
          <p:grpSpPr>
            <a:xfrm>
              <a:off x="915238" y="2381250"/>
              <a:ext cx="718300" cy="826294"/>
              <a:chOff x="897877" y="2376957"/>
              <a:chExt cx="753021" cy="843753"/>
            </a:xfrm>
          </p:grpSpPr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2C2E8CF7-F85B-4F30-BACE-63BFE2CDB038}"/>
                  </a:ext>
                </a:extLst>
              </p:cNvPr>
              <p:cNvSpPr/>
              <p:nvPr/>
            </p:nvSpPr>
            <p:spPr bwMode="auto">
              <a:xfrm>
                <a:off x="897877" y="2376957"/>
                <a:ext cx="753021" cy="843753"/>
              </a:xfrm>
              <a:custGeom>
                <a:avLst/>
                <a:gdLst>
                  <a:gd name="connsiteX0" fmla="*/ 561527 w 1209994"/>
                  <a:gd name="connsiteY0" fmla="*/ 0 h 1369205"/>
                  <a:gd name="connsiteX1" fmla="*/ 648464 w 1209994"/>
                  <a:gd name="connsiteY1" fmla="*/ 0 h 1369205"/>
                  <a:gd name="connsiteX2" fmla="*/ 743213 w 1209994"/>
                  <a:gd name="connsiteY2" fmla="*/ 213393 h 1369205"/>
                  <a:gd name="connsiteX3" fmla="*/ 840490 w 1209994"/>
                  <a:gd name="connsiteY3" fmla="*/ 242656 h 1369205"/>
                  <a:gd name="connsiteX4" fmla="*/ 1209994 w 1209994"/>
                  <a:gd name="connsiteY4" fmla="*/ 782893 h 1369205"/>
                  <a:gd name="connsiteX5" fmla="*/ 604997 w 1209994"/>
                  <a:gd name="connsiteY5" fmla="*/ 1369205 h 1369205"/>
                  <a:gd name="connsiteX6" fmla="*/ 0 w 1209994"/>
                  <a:gd name="connsiteY6" fmla="*/ 782893 h 1369205"/>
                  <a:gd name="connsiteX7" fmla="*/ 369505 w 1209994"/>
                  <a:gd name="connsiteY7" fmla="*/ 242656 h 1369205"/>
                  <a:gd name="connsiteX8" fmla="*/ 466778 w 1209994"/>
                  <a:gd name="connsiteY8" fmla="*/ 21339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9994" h="1369205">
                    <a:moveTo>
                      <a:pt x="561527" y="0"/>
                    </a:moveTo>
                    <a:lnTo>
                      <a:pt x="648464" y="0"/>
                    </a:lnTo>
                    <a:lnTo>
                      <a:pt x="743213" y="213393"/>
                    </a:lnTo>
                    <a:lnTo>
                      <a:pt x="840490" y="242656"/>
                    </a:lnTo>
                    <a:cubicBezTo>
                      <a:pt x="1057632" y="331664"/>
                      <a:pt x="1209994" y="540035"/>
                      <a:pt x="1209994" y="782893"/>
                    </a:cubicBezTo>
                    <a:cubicBezTo>
                      <a:pt x="1209994" y="1106704"/>
                      <a:pt x="939128" y="1369205"/>
                      <a:pt x="604997" y="1369205"/>
                    </a:cubicBezTo>
                    <a:cubicBezTo>
                      <a:pt x="270866" y="1369205"/>
                      <a:pt x="0" y="1106704"/>
                      <a:pt x="0" y="782893"/>
                    </a:cubicBezTo>
                    <a:cubicBezTo>
                      <a:pt x="0" y="540035"/>
                      <a:pt x="152362" y="331664"/>
                      <a:pt x="369505" y="242656"/>
                    </a:cubicBezTo>
                    <a:lnTo>
                      <a:pt x="466778" y="213394"/>
                    </a:lnTo>
                    <a:close/>
                  </a:path>
                </a:pathLst>
              </a:custGeom>
              <a:gradFill>
                <a:gsLst>
                  <a:gs pos="90000">
                    <a:srgbClr val="FF6600"/>
                  </a:gs>
                  <a:gs pos="10000">
                    <a:srgbClr val="FFFF99"/>
                  </a:gs>
                  <a:gs pos="50000">
                    <a:srgbClr val="FF9933"/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accent2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6907DF3E-8A6E-4D9B-973F-6CCA646D34BF}"/>
                  </a:ext>
                </a:extLst>
              </p:cNvPr>
              <p:cNvSpPr/>
              <p:nvPr/>
            </p:nvSpPr>
            <p:spPr bwMode="auto">
              <a:xfrm>
                <a:off x="990244" y="2376957"/>
                <a:ext cx="568289" cy="843753"/>
              </a:xfrm>
              <a:custGeom>
                <a:avLst/>
                <a:gdLst>
                  <a:gd name="connsiteX0" fmla="*/ 447345 w 920862"/>
                  <a:gd name="connsiteY0" fmla="*/ 0 h 1369205"/>
                  <a:gd name="connsiteX1" fmla="*/ 473513 w 920862"/>
                  <a:gd name="connsiteY1" fmla="*/ 0 h 1369205"/>
                  <a:gd name="connsiteX2" fmla="*/ 548382 w 920862"/>
                  <a:gd name="connsiteY2" fmla="*/ 207871 h 1369205"/>
                  <a:gd name="connsiteX3" fmla="*/ 553224 w 920862"/>
                  <a:gd name="connsiteY3" fmla="*/ 208493 h 1369205"/>
                  <a:gd name="connsiteX4" fmla="*/ 920862 w 920862"/>
                  <a:gd name="connsiteY4" fmla="*/ 782893 h 1369205"/>
                  <a:gd name="connsiteX5" fmla="*/ 460431 w 920862"/>
                  <a:gd name="connsiteY5" fmla="*/ 1369205 h 1369205"/>
                  <a:gd name="connsiteX6" fmla="*/ 0 w 920862"/>
                  <a:gd name="connsiteY6" fmla="*/ 782893 h 1369205"/>
                  <a:gd name="connsiteX7" fmla="*/ 367638 w 920862"/>
                  <a:gd name="connsiteY7" fmla="*/ 208493 h 1369205"/>
                  <a:gd name="connsiteX8" fmla="*/ 372477 w 920862"/>
                  <a:gd name="connsiteY8" fmla="*/ 207872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20862" h="1369205">
                    <a:moveTo>
                      <a:pt x="447345" y="0"/>
                    </a:moveTo>
                    <a:lnTo>
                      <a:pt x="473513" y="0"/>
                    </a:lnTo>
                    <a:lnTo>
                      <a:pt x="548382" y="207871"/>
                    </a:lnTo>
                    <a:lnTo>
                      <a:pt x="553224" y="208493"/>
                    </a:lnTo>
                    <a:cubicBezTo>
                      <a:pt x="763035" y="263164"/>
                      <a:pt x="920862" y="499559"/>
                      <a:pt x="920862" y="782893"/>
                    </a:cubicBezTo>
                    <a:cubicBezTo>
                      <a:pt x="920862" y="1106704"/>
                      <a:pt x="714720" y="1369205"/>
                      <a:pt x="460431" y="1369205"/>
                    </a:cubicBezTo>
                    <a:cubicBezTo>
                      <a:pt x="206142" y="1369205"/>
                      <a:pt x="0" y="1106704"/>
                      <a:pt x="0" y="782893"/>
                    </a:cubicBezTo>
                    <a:cubicBezTo>
                      <a:pt x="0" y="499559"/>
                      <a:pt x="157827" y="263164"/>
                      <a:pt x="367638" y="208493"/>
                    </a:cubicBezTo>
                    <a:lnTo>
                      <a:pt x="372477" y="207872"/>
                    </a:lnTo>
                    <a:close/>
                  </a:path>
                </a:pathLst>
              </a:custGeom>
              <a:gradFill>
                <a:gsLst>
                  <a:gs pos="100000">
                    <a:srgbClr val="FF6600"/>
                  </a:gs>
                  <a:gs pos="10000">
                    <a:srgbClr val="FFFF99"/>
                  </a:gs>
                  <a:gs pos="71000">
                    <a:srgbClr val="FF9933"/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accent2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4C6AD93A-594E-4A1E-BF7F-82B0E6EAD85E}"/>
                  </a:ext>
                </a:extLst>
              </p:cNvPr>
              <p:cNvSpPr/>
              <p:nvPr/>
            </p:nvSpPr>
            <p:spPr bwMode="auto">
              <a:xfrm>
                <a:off x="1150010" y="2376957"/>
                <a:ext cx="248756" cy="843753"/>
              </a:xfrm>
              <a:custGeom>
                <a:avLst/>
                <a:gdLst>
                  <a:gd name="connsiteX0" fmla="*/ 229769 w 467732"/>
                  <a:gd name="connsiteY0" fmla="*/ 0 h 1369205"/>
                  <a:gd name="connsiteX1" fmla="*/ 237961 w 467732"/>
                  <a:gd name="connsiteY1" fmla="*/ 0 h 1369205"/>
                  <a:gd name="connsiteX2" fmla="*/ 260899 w 467732"/>
                  <a:gd name="connsiteY2" fmla="*/ 203413 h 1369205"/>
                  <a:gd name="connsiteX3" fmla="*/ 280999 w 467732"/>
                  <a:gd name="connsiteY3" fmla="*/ 208493 h 1369205"/>
                  <a:gd name="connsiteX4" fmla="*/ 467732 w 467732"/>
                  <a:gd name="connsiteY4" fmla="*/ 782893 h 1369205"/>
                  <a:gd name="connsiteX5" fmla="*/ 233866 w 467732"/>
                  <a:gd name="connsiteY5" fmla="*/ 1369205 h 1369205"/>
                  <a:gd name="connsiteX6" fmla="*/ 0 w 467732"/>
                  <a:gd name="connsiteY6" fmla="*/ 782893 h 1369205"/>
                  <a:gd name="connsiteX7" fmla="*/ 186734 w 467732"/>
                  <a:gd name="connsiteY7" fmla="*/ 208493 h 1369205"/>
                  <a:gd name="connsiteX8" fmla="*/ 206832 w 467732"/>
                  <a:gd name="connsiteY8" fmla="*/ 20341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732" h="1369205">
                    <a:moveTo>
                      <a:pt x="229769" y="0"/>
                    </a:moveTo>
                    <a:lnTo>
                      <a:pt x="237961" y="0"/>
                    </a:lnTo>
                    <a:lnTo>
                      <a:pt x="260899" y="203413"/>
                    </a:lnTo>
                    <a:lnTo>
                      <a:pt x="280999" y="208493"/>
                    </a:lnTo>
                    <a:cubicBezTo>
                      <a:pt x="387567" y="263164"/>
                      <a:pt x="467732" y="499559"/>
                      <a:pt x="467732" y="782893"/>
                    </a:cubicBezTo>
                    <a:cubicBezTo>
                      <a:pt x="467732" y="1106704"/>
                      <a:pt x="363027" y="1369205"/>
                      <a:pt x="233866" y="1369205"/>
                    </a:cubicBezTo>
                    <a:cubicBezTo>
                      <a:pt x="104705" y="1369205"/>
                      <a:pt x="0" y="1106704"/>
                      <a:pt x="0" y="782893"/>
                    </a:cubicBezTo>
                    <a:cubicBezTo>
                      <a:pt x="0" y="499559"/>
                      <a:pt x="80165" y="263164"/>
                      <a:pt x="186734" y="208493"/>
                    </a:cubicBezTo>
                    <a:lnTo>
                      <a:pt x="206832" y="203414"/>
                    </a:lnTo>
                    <a:close/>
                  </a:path>
                </a:pathLst>
              </a:custGeom>
              <a:gradFill>
                <a:gsLst>
                  <a:gs pos="100000">
                    <a:srgbClr val="FF6600"/>
                  </a:gs>
                  <a:gs pos="10000">
                    <a:srgbClr val="FFFF99"/>
                  </a:gs>
                  <a:gs pos="71000">
                    <a:srgbClr val="FF9933"/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accent2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50B0D7B5-E188-4060-9326-8DABCF80275B}"/>
              </a:ext>
            </a:extLst>
          </p:cNvPr>
          <p:cNvGrpSpPr/>
          <p:nvPr/>
        </p:nvGrpSpPr>
        <p:grpSpPr>
          <a:xfrm>
            <a:off x="3845288" y="4530933"/>
            <a:ext cx="2232979" cy="1386736"/>
            <a:chOff x="3845288" y="4530933"/>
            <a:chExt cx="2232979" cy="1386736"/>
          </a:xfrm>
        </p:grpSpPr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A88004DA-0BFB-4611-B246-A7636929418F}"/>
                </a:ext>
              </a:extLst>
            </p:cNvPr>
            <p:cNvGrpSpPr/>
            <p:nvPr/>
          </p:nvGrpSpPr>
          <p:grpSpPr>
            <a:xfrm rot="800713">
              <a:off x="5038991" y="4530933"/>
              <a:ext cx="843250" cy="843755"/>
              <a:chOff x="852762" y="2376956"/>
              <a:chExt cx="843250" cy="843755"/>
            </a:xfrm>
          </p:grpSpPr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D6C49351-AC09-4C12-8DE3-CCC0B2FF34ED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0000">
                    <a:srgbClr val="FF6600"/>
                  </a:gs>
                  <a:gs pos="10000">
                    <a:srgbClr val="FFFF99"/>
                  </a:gs>
                  <a:gs pos="50000">
                    <a:srgbClr val="FF9933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0E308BD9-94E9-480A-8150-E7DC85E2D52C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6740FA34-1F50-4C9A-8F49-80606967D8A8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6600"/>
                    </a:gs>
                    <a:gs pos="10000">
                      <a:srgbClr val="FFFF99"/>
                    </a:gs>
                    <a:gs pos="50000">
                      <a:srgbClr val="FF9933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61BA90E4-836B-48F0-9465-8683F8A4047C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6600"/>
                    </a:gs>
                    <a:gs pos="10000">
                      <a:srgbClr val="FFFF99"/>
                    </a:gs>
                    <a:gs pos="71000">
                      <a:srgbClr val="FF9933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B929B7FE-BD80-4595-9D57-C8A81F51732B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6600"/>
                    </a:gs>
                    <a:gs pos="10000">
                      <a:srgbClr val="FFFF99"/>
                    </a:gs>
                    <a:gs pos="71000">
                      <a:srgbClr val="FF9933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AEAB31F4-4C37-4DB5-99FD-65BEE59A002E}"/>
                </a:ext>
              </a:extLst>
            </p:cNvPr>
            <p:cNvGrpSpPr/>
            <p:nvPr/>
          </p:nvGrpSpPr>
          <p:grpSpPr>
            <a:xfrm rot="21380907">
              <a:off x="4220900" y="4538396"/>
              <a:ext cx="843250" cy="843755"/>
              <a:chOff x="852762" y="2376956"/>
              <a:chExt cx="843250" cy="843755"/>
            </a:xfrm>
          </p:grpSpPr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E225812B-186E-471B-BDDA-C75E19F41103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0000">
                    <a:srgbClr val="FF6600"/>
                  </a:gs>
                  <a:gs pos="10000">
                    <a:srgbClr val="FFFF99"/>
                  </a:gs>
                  <a:gs pos="50000">
                    <a:srgbClr val="FF9933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F9378385-68F1-4A8E-9060-3CFE6EC49307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FD1B6ACB-EFD0-4DC3-A916-85687044D83B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6600"/>
                    </a:gs>
                    <a:gs pos="10000">
                      <a:srgbClr val="FFFF99"/>
                    </a:gs>
                    <a:gs pos="50000">
                      <a:srgbClr val="FF9933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B30C1E05-0C36-465D-9D02-32BD70799D6B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6600"/>
                    </a:gs>
                    <a:gs pos="10000">
                      <a:srgbClr val="FFFF99"/>
                    </a:gs>
                    <a:gs pos="71000">
                      <a:srgbClr val="FF9933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AEA8709A-2E79-439B-9377-5A2FA8EB1312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6600"/>
                    </a:gs>
                    <a:gs pos="10000">
                      <a:srgbClr val="FFFF99"/>
                    </a:gs>
                    <a:gs pos="71000">
                      <a:srgbClr val="FF9933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88BD89F1-37FE-477F-8CF2-38D3889C1BB2}"/>
                </a:ext>
              </a:extLst>
            </p:cNvPr>
            <p:cNvGrpSpPr/>
            <p:nvPr/>
          </p:nvGrpSpPr>
          <p:grpSpPr>
            <a:xfrm rot="20700065">
              <a:off x="3845288" y="4910599"/>
              <a:ext cx="843250" cy="843755"/>
              <a:chOff x="852762" y="2376956"/>
              <a:chExt cx="843250" cy="843755"/>
            </a:xfrm>
          </p:grpSpPr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A3E24BFE-5A3C-45D8-8C3F-A97BD6584BEE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0000">
                    <a:srgbClr val="FF6600"/>
                  </a:gs>
                  <a:gs pos="10000">
                    <a:srgbClr val="FFFF99"/>
                  </a:gs>
                  <a:gs pos="50000">
                    <a:srgbClr val="FF9933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01A82F0E-4BFC-467E-83BC-8B7FC116CAA3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5E3B34CA-706A-43F1-A348-763FA11A9F55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6600"/>
                    </a:gs>
                    <a:gs pos="10000">
                      <a:srgbClr val="FFFF99"/>
                    </a:gs>
                    <a:gs pos="50000">
                      <a:srgbClr val="FF9933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307263AB-1DB6-4D14-ABE8-C450C1E00F7C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6600"/>
                    </a:gs>
                    <a:gs pos="10000">
                      <a:srgbClr val="FFFF99"/>
                    </a:gs>
                    <a:gs pos="71000">
                      <a:srgbClr val="FF9933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13B8AEDF-35A5-4053-AFFC-646A74AB3488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6600"/>
                    </a:gs>
                    <a:gs pos="10000">
                      <a:srgbClr val="FFFF99"/>
                    </a:gs>
                    <a:gs pos="71000">
                      <a:srgbClr val="FF9933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200D7CEB-224A-498E-BB60-AD5AA34995B9}"/>
                </a:ext>
              </a:extLst>
            </p:cNvPr>
            <p:cNvGrpSpPr/>
            <p:nvPr/>
          </p:nvGrpSpPr>
          <p:grpSpPr>
            <a:xfrm rot="614603">
              <a:off x="5235017" y="4928918"/>
              <a:ext cx="843250" cy="843755"/>
              <a:chOff x="852762" y="2376956"/>
              <a:chExt cx="843250" cy="843755"/>
            </a:xfrm>
          </p:grpSpPr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E1E01BE1-D6A0-4CA1-93CB-9F765FBBE95D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0000">
                    <a:srgbClr val="FF6600"/>
                  </a:gs>
                  <a:gs pos="10000">
                    <a:srgbClr val="FFFF99"/>
                  </a:gs>
                  <a:gs pos="50000">
                    <a:srgbClr val="FF9933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398D0C7D-6811-4A00-912E-B3AC3EC8BA33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78430129-6EB2-4DF2-A2CE-C0E9970C0B07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6600"/>
                    </a:gs>
                    <a:gs pos="10000">
                      <a:srgbClr val="FFFF99"/>
                    </a:gs>
                    <a:gs pos="50000">
                      <a:srgbClr val="FF9933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50968AD3-EB22-422A-B309-63CFA7A8E7DE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6600"/>
                    </a:gs>
                    <a:gs pos="10000">
                      <a:srgbClr val="FFFF99"/>
                    </a:gs>
                    <a:gs pos="71000">
                      <a:srgbClr val="FF9933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3C1E5E81-A049-4020-9302-19B567725168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6600"/>
                    </a:gs>
                    <a:gs pos="10000">
                      <a:srgbClr val="FFFF99"/>
                    </a:gs>
                    <a:gs pos="71000">
                      <a:srgbClr val="FF9933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50CAE665-0758-423D-BF97-BFA30864C3E8}"/>
                </a:ext>
              </a:extLst>
            </p:cNvPr>
            <p:cNvGrpSpPr/>
            <p:nvPr/>
          </p:nvGrpSpPr>
          <p:grpSpPr>
            <a:xfrm>
              <a:off x="4558703" y="5073914"/>
              <a:ext cx="843250" cy="843755"/>
              <a:chOff x="852762" y="2376956"/>
              <a:chExt cx="843250" cy="843755"/>
            </a:xfrm>
          </p:grpSpPr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27508AE2-8AE8-467A-8086-60DCC45987FE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0000">
                    <a:srgbClr val="FF6600"/>
                  </a:gs>
                  <a:gs pos="10000">
                    <a:srgbClr val="FFFF99"/>
                  </a:gs>
                  <a:gs pos="50000">
                    <a:srgbClr val="FF9933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2B7AB0F7-F4EF-4CB1-B767-4454620ECDBC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D71F4F6F-4D47-4B84-AE7E-1B7EE1063B00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6600"/>
                    </a:gs>
                    <a:gs pos="10000">
                      <a:srgbClr val="FFFF99"/>
                    </a:gs>
                    <a:gs pos="50000">
                      <a:srgbClr val="FF9933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0991F359-1AFA-493A-ABF6-6A722F660E63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6600"/>
                    </a:gs>
                    <a:gs pos="10000">
                      <a:srgbClr val="FFFF99"/>
                    </a:gs>
                    <a:gs pos="71000">
                      <a:srgbClr val="FF9933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123392BF-2186-48AB-953D-D160CF7BBF84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6600"/>
                    </a:gs>
                    <a:gs pos="10000">
                      <a:srgbClr val="FFFF99"/>
                    </a:gs>
                    <a:gs pos="71000">
                      <a:srgbClr val="FF9933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74290C93-9E78-4ACE-90C0-B813874B9A88}"/>
              </a:ext>
            </a:extLst>
          </p:cNvPr>
          <p:cNvGrpSpPr/>
          <p:nvPr/>
        </p:nvGrpSpPr>
        <p:grpSpPr>
          <a:xfrm>
            <a:off x="6605083" y="4248993"/>
            <a:ext cx="2605086" cy="1789752"/>
            <a:chOff x="6605083" y="4248993"/>
            <a:chExt cx="2605086" cy="1789752"/>
          </a:xfrm>
        </p:grpSpPr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3ECF121C-A2D5-4687-9B48-17705786DBA3}"/>
                </a:ext>
              </a:extLst>
            </p:cNvPr>
            <p:cNvGrpSpPr/>
            <p:nvPr/>
          </p:nvGrpSpPr>
          <p:grpSpPr>
            <a:xfrm>
              <a:off x="6635385" y="4250690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495F0FBD-21D7-4139-B29E-64678B0AC261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162" name="楕円 161">
                  <a:extLst>
                    <a:ext uri="{FF2B5EF4-FFF2-40B4-BE49-F238E27FC236}">
                      <a16:creationId xmlns:a16="http://schemas.microsoft.com/office/drawing/2014/main" id="{6F996EB5-F29E-4592-B03A-7C5C14E9FD1D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0C5A1911-1989-4386-BF9B-56EC12E2FD29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D21F049D-34B0-4E94-A3E4-DE6CDB268392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8EBCECA8-B48A-4B73-988B-09815B7FF5E8}"/>
                </a:ext>
              </a:extLst>
            </p:cNvPr>
            <p:cNvGrpSpPr/>
            <p:nvPr/>
          </p:nvGrpSpPr>
          <p:grpSpPr>
            <a:xfrm>
              <a:off x="6605083" y="4929204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267DD412-CBB6-40D6-B8DE-CBD82240309F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ED4D1486-6259-4170-92E1-809AA9208BBE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9D2804FC-0AF7-450C-9395-7FD6E4A1C10D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527FF1DB-977A-4EE3-8C98-2F89366B0AB8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9EA94858-A2FF-4210-AE4C-BD2B9667E276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0626FD93-D08B-45D4-983D-C14420B8A765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9D7EDD70-BC11-43D2-AD3B-D3DD7DC00099}"/>
                </a:ext>
              </a:extLst>
            </p:cNvPr>
            <p:cNvGrpSpPr/>
            <p:nvPr/>
          </p:nvGrpSpPr>
          <p:grpSpPr>
            <a:xfrm>
              <a:off x="6794228" y="4248993"/>
              <a:ext cx="2232979" cy="1386736"/>
              <a:chOff x="3845288" y="4530933"/>
              <a:chExt cx="2232979" cy="1386736"/>
            </a:xfrm>
          </p:grpSpPr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141DEDCF-F155-4854-AFDC-B289F138E818}"/>
                  </a:ext>
                </a:extLst>
              </p:cNvPr>
              <p:cNvGrpSpPr/>
              <p:nvPr/>
            </p:nvGrpSpPr>
            <p:grpSpPr>
              <a:xfrm rot="800713">
                <a:off x="5038991" y="4530933"/>
                <a:ext cx="843250" cy="843755"/>
                <a:chOff x="852762" y="2376956"/>
                <a:chExt cx="843250" cy="843755"/>
              </a:xfrm>
            </p:grpSpPr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09B6E9D2-F288-4E72-BF5C-ABCC22A54387}"/>
                    </a:ext>
                  </a:extLst>
                </p:cNvPr>
                <p:cNvSpPr/>
                <p:nvPr/>
              </p:nvSpPr>
              <p:spPr bwMode="auto">
                <a:xfrm>
                  <a:off x="852762" y="2376956"/>
                  <a:ext cx="843250" cy="843755"/>
                </a:xfrm>
                <a:custGeom>
                  <a:avLst/>
                  <a:gdLst>
                    <a:gd name="connsiteX0" fmla="*/ 383645 w 843250"/>
                    <a:gd name="connsiteY0" fmla="*/ 0 h 843755"/>
                    <a:gd name="connsiteX1" fmla="*/ 456387 w 843250"/>
                    <a:gd name="connsiteY1" fmla="*/ 0 h 843755"/>
                    <a:gd name="connsiteX2" fmla="*/ 519296 w 843250"/>
                    <a:gd name="connsiteY2" fmla="*/ 131860 h 843755"/>
                    <a:gd name="connsiteX3" fmla="*/ 585741 w 843250"/>
                    <a:gd name="connsiteY3" fmla="*/ 149534 h 843755"/>
                    <a:gd name="connsiteX4" fmla="*/ 843250 w 843250"/>
                    <a:gd name="connsiteY4" fmla="*/ 482448 h 843755"/>
                    <a:gd name="connsiteX5" fmla="*/ 421625 w 843250"/>
                    <a:gd name="connsiteY5" fmla="*/ 843755 h 843755"/>
                    <a:gd name="connsiteX6" fmla="*/ 0 w 843250"/>
                    <a:gd name="connsiteY6" fmla="*/ 482448 h 843755"/>
                    <a:gd name="connsiteX7" fmla="*/ 257510 w 843250"/>
                    <a:gd name="connsiteY7" fmla="*/ 149534 h 843755"/>
                    <a:gd name="connsiteX8" fmla="*/ 320268 w 843250"/>
                    <a:gd name="connsiteY8" fmla="*/ 132840 h 84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3250" h="843755">
                      <a:moveTo>
                        <a:pt x="383645" y="0"/>
                      </a:moveTo>
                      <a:lnTo>
                        <a:pt x="456387" y="0"/>
                      </a:lnTo>
                      <a:lnTo>
                        <a:pt x="519296" y="131860"/>
                      </a:lnTo>
                      <a:lnTo>
                        <a:pt x="585741" y="149534"/>
                      </a:lnTo>
                      <a:cubicBezTo>
                        <a:pt x="737068" y="204384"/>
                        <a:pt x="843250" y="332790"/>
                        <a:pt x="843250" y="482448"/>
                      </a:cubicBezTo>
                      <a:cubicBezTo>
                        <a:pt x="843250" y="681992"/>
                        <a:pt x="654482" y="843755"/>
                        <a:pt x="421625" y="843755"/>
                      </a:cubicBezTo>
                      <a:cubicBezTo>
                        <a:pt x="188768" y="843755"/>
                        <a:pt x="0" y="681992"/>
                        <a:pt x="0" y="482448"/>
                      </a:cubicBezTo>
                      <a:cubicBezTo>
                        <a:pt x="0" y="332790"/>
                        <a:pt x="106182" y="204384"/>
                        <a:pt x="257510" y="149534"/>
                      </a:cubicBezTo>
                      <a:lnTo>
                        <a:pt x="320268" y="132840"/>
                      </a:lnTo>
                      <a:close/>
                    </a:path>
                  </a:pathLst>
                </a:custGeom>
                <a:gradFill>
                  <a:gsLst>
                    <a:gs pos="60000">
                      <a:srgbClr val="FF6600"/>
                    </a:gs>
                    <a:gs pos="10000">
                      <a:srgbClr val="FFFF99"/>
                    </a:gs>
                    <a:gs pos="50000">
                      <a:srgbClr val="FF9933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150" name="グループ化 149">
                  <a:extLst>
                    <a:ext uri="{FF2B5EF4-FFF2-40B4-BE49-F238E27FC236}">
                      <a16:creationId xmlns:a16="http://schemas.microsoft.com/office/drawing/2014/main" id="{39482008-6757-4C6B-A085-12EA2E5DB876}"/>
                    </a:ext>
                  </a:extLst>
                </p:cNvPr>
                <p:cNvGrpSpPr/>
                <p:nvPr/>
              </p:nvGrpSpPr>
              <p:grpSpPr>
                <a:xfrm>
                  <a:off x="915238" y="2381250"/>
                  <a:ext cx="718300" cy="826294"/>
                  <a:chOff x="897877" y="2376957"/>
                  <a:chExt cx="753021" cy="843753"/>
                </a:xfrm>
              </p:grpSpPr>
              <p:sp>
                <p:nvSpPr>
                  <p:cNvPr id="151" name="フリーフォーム: 図形 150">
                    <a:extLst>
                      <a:ext uri="{FF2B5EF4-FFF2-40B4-BE49-F238E27FC236}">
                        <a16:creationId xmlns:a16="http://schemas.microsoft.com/office/drawing/2014/main" id="{DF6C2A4D-A7CB-4251-94E6-12A97EE6D7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97877" y="2376957"/>
                    <a:ext cx="753021" cy="843753"/>
                  </a:xfrm>
                  <a:custGeom>
                    <a:avLst/>
                    <a:gdLst>
                      <a:gd name="connsiteX0" fmla="*/ 561527 w 1209994"/>
                      <a:gd name="connsiteY0" fmla="*/ 0 h 1369205"/>
                      <a:gd name="connsiteX1" fmla="*/ 648464 w 1209994"/>
                      <a:gd name="connsiteY1" fmla="*/ 0 h 1369205"/>
                      <a:gd name="connsiteX2" fmla="*/ 743213 w 1209994"/>
                      <a:gd name="connsiteY2" fmla="*/ 213393 h 1369205"/>
                      <a:gd name="connsiteX3" fmla="*/ 840490 w 1209994"/>
                      <a:gd name="connsiteY3" fmla="*/ 242656 h 1369205"/>
                      <a:gd name="connsiteX4" fmla="*/ 1209994 w 1209994"/>
                      <a:gd name="connsiteY4" fmla="*/ 782893 h 1369205"/>
                      <a:gd name="connsiteX5" fmla="*/ 604997 w 1209994"/>
                      <a:gd name="connsiteY5" fmla="*/ 1369205 h 1369205"/>
                      <a:gd name="connsiteX6" fmla="*/ 0 w 1209994"/>
                      <a:gd name="connsiteY6" fmla="*/ 782893 h 1369205"/>
                      <a:gd name="connsiteX7" fmla="*/ 369505 w 1209994"/>
                      <a:gd name="connsiteY7" fmla="*/ 242656 h 1369205"/>
                      <a:gd name="connsiteX8" fmla="*/ 466778 w 1209994"/>
                      <a:gd name="connsiteY8" fmla="*/ 213394 h 1369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09994" h="1369205">
                        <a:moveTo>
                          <a:pt x="561527" y="0"/>
                        </a:moveTo>
                        <a:lnTo>
                          <a:pt x="648464" y="0"/>
                        </a:lnTo>
                        <a:lnTo>
                          <a:pt x="743213" y="213393"/>
                        </a:lnTo>
                        <a:lnTo>
                          <a:pt x="840490" y="242656"/>
                        </a:lnTo>
                        <a:cubicBezTo>
                          <a:pt x="1057632" y="331664"/>
                          <a:pt x="1209994" y="540035"/>
                          <a:pt x="1209994" y="782893"/>
                        </a:cubicBezTo>
                        <a:cubicBezTo>
                          <a:pt x="1209994" y="1106704"/>
                          <a:pt x="939128" y="1369205"/>
                          <a:pt x="604997" y="1369205"/>
                        </a:cubicBezTo>
                        <a:cubicBezTo>
                          <a:pt x="270866" y="1369205"/>
                          <a:pt x="0" y="1106704"/>
                          <a:pt x="0" y="782893"/>
                        </a:cubicBezTo>
                        <a:cubicBezTo>
                          <a:pt x="0" y="540035"/>
                          <a:pt x="152362" y="331664"/>
                          <a:pt x="369505" y="242656"/>
                        </a:cubicBezTo>
                        <a:lnTo>
                          <a:pt x="466778" y="213394"/>
                        </a:lnTo>
                        <a:close/>
                      </a:path>
                    </a:pathLst>
                  </a:custGeom>
                  <a:gradFill>
                    <a:gsLst>
                      <a:gs pos="90000">
                        <a:srgbClr val="FF6600"/>
                      </a:gs>
                      <a:gs pos="10000">
                        <a:srgbClr val="FFFF99"/>
                      </a:gs>
                      <a:gs pos="50000">
                        <a:srgbClr val="FF9933"/>
                      </a:gs>
                    </a:gsLst>
                    <a:path path="circle">
                      <a:fillToRect l="50000" t="50000" r="50000" b="50000"/>
                    </a:path>
                  </a:gradFill>
                  <a:ln w="6350">
                    <a:solidFill>
                      <a:schemeClr val="accent2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" name="フリーフォーム: 図形 151">
                    <a:extLst>
                      <a:ext uri="{FF2B5EF4-FFF2-40B4-BE49-F238E27FC236}">
                        <a16:creationId xmlns:a16="http://schemas.microsoft.com/office/drawing/2014/main" id="{76EB9393-954B-4AF3-92CA-318075410B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90244" y="2376957"/>
                    <a:ext cx="568289" cy="843753"/>
                  </a:xfrm>
                  <a:custGeom>
                    <a:avLst/>
                    <a:gdLst>
                      <a:gd name="connsiteX0" fmla="*/ 447345 w 920862"/>
                      <a:gd name="connsiteY0" fmla="*/ 0 h 1369205"/>
                      <a:gd name="connsiteX1" fmla="*/ 473513 w 920862"/>
                      <a:gd name="connsiteY1" fmla="*/ 0 h 1369205"/>
                      <a:gd name="connsiteX2" fmla="*/ 548382 w 920862"/>
                      <a:gd name="connsiteY2" fmla="*/ 207871 h 1369205"/>
                      <a:gd name="connsiteX3" fmla="*/ 553224 w 920862"/>
                      <a:gd name="connsiteY3" fmla="*/ 208493 h 1369205"/>
                      <a:gd name="connsiteX4" fmla="*/ 920862 w 920862"/>
                      <a:gd name="connsiteY4" fmla="*/ 782893 h 1369205"/>
                      <a:gd name="connsiteX5" fmla="*/ 460431 w 920862"/>
                      <a:gd name="connsiteY5" fmla="*/ 1369205 h 1369205"/>
                      <a:gd name="connsiteX6" fmla="*/ 0 w 920862"/>
                      <a:gd name="connsiteY6" fmla="*/ 782893 h 1369205"/>
                      <a:gd name="connsiteX7" fmla="*/ 367638 w 920862"/>
                      <a:gd name="connsiteY7" fmla="*/ 208493 h 1369205"/>
                      <a:gd name="connsiteX8" fmla="*/ 372477 w 920862"/>
                      <a:gd name="connsiteY8" fmla="*/ 207872 h 1369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20862" h="1369205">
                        <a:moveTo>
                          <a:pt x="447345" y="0"/>
                        </a:moveTo>
                        <a:lnTo>
                          <a:pt x="473513" y="0"/>
                        </a:lnTo>
                        <a:lnTo>
                          <a:pt x="548382" y="207871"/>
                        </a:lnTo>
                        <a:lnTo>
                          <a:pt x="553224" y="208493"/>
                        </a:lnTo>
                        <a:cubicBezTo>
                          <a:pt x="763035" y="263164"/>
                          <a:pt x="920862" y="499559"/>
                          <a:pt x="920862" y="782893"/>
                        </a:cubicBezTo>
                        <a:cubicBezTo>
                          <a:pt x="920862" y="1106704"/>
                          <a:pt x="714720" y="1369205"/>
                          <a:pt x="460431" y="1369205"/>
                        </a:cubicBezTo>
                        <a:cubicBezTo>
                          <a:pt x="206142" y="1369205"/>
                          <a:pt x="0" y="1106704"/>
                          <a:pt x="0" y="782893"/>
                        </a:cubicBezTo>
                        <a:cubicBezTo>
                          <a:pt x="0" y="499559"/>
                          <a:pt x="157827" y="263164"/>
                          <a:pt x="367638" y="208493"/>
                        </a:cubicBezTo>
                        <a:lnTo>
                          <a:pt x="372477" y="207872"/>
                        </a:ln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00"/>
                      </a:gs>
                      <a:gs pos="10000">
                        <a:srgbClr val="FFFF99"/>
                      </a:gs>
                      <a:gs pos="71000">
                        <a:srgbClr val="FF9933"/>
                      </a:gs>
                    </a:gsLst>
                    <a:path path="circle">
                      <a:fillToRect l="50000" t="50000" r="50000" b="50000"/>
                    </a:path>
                  </a:gradFill>
                  <a:ln w="6350">
                    <a:solidFill>
                      <a:schemeClr val="accent2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フリーフォーム: 図形 152">
                    <a:extLst>
                      <a:ext uri="{FF2B5EF4-FFF2-40B4-BE49-F238E27FC236}">
                        <a16:creationId xmlns:a16="http://schemas.microsoft.com/office/drawing/2014/main" id="{E0C071DC-D9BD-45BE-9D02-B935FD71CFD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50010" y="2376957"/>
                    <a:ext cx="248756" cy="843753"/>
                  </a:xfrm>
                  <a:custGeom>
                    <a:avLst/>
                    <a:gdLst>
                      <a:gd name="connsiteX0" fmla="*/ 229769 w 467732"/>
                      <a:gd name="connsiteY0" fmla="*/ 0 h 1369205"/>
                      <a:gd name="connsiteX1" fmla="*/ 237961 w 467732"/>
                      <a:gd name="connsiteY1" fmla="*/ 0 h 1369205"/>
                      <a:gd name="connsiteX2" fmla="*/ 260899 w 467732"/>
                      <a:gd name="connsiteY2" fmla="*/ 203413 h 1369205"/>
                      <a:gd name="connsiteX3" fmla="*/ 280999 w 467732"/>
                      <a:gd name="connsiteY3" fmla="*/ 208493 h 1369205"/>
                      <a:gd name="connsiteX4" fmla="*/ 467732 w 467732"/>
                      <a:gd name="connsiteY4" fmla="*/ 782893 h 1369205"/>
                      <a:gd name="connsiteX5" fmla="*/ 233866 w 467732"/>
                      <a:gd name="connsiteY5" fmla="*/ 1369205 h 1369205"/>
                      <a:gd name="connsiteX6" fmla="*/ 0 w 467732"/>
                      <a:gd name="connsiteY6" fmla="*/ 782893 h 1369205"/>
                      <a:gd name="connsiteX7" fmla="*/ 186734 w 467732"/>
                      <a:gd name="connsiteY7" fmla="*/ 208493 h 1369205"/>
                      <a:gd name="connsiteX8" fmla="*/ 206832 w 467732"/>
                      <a:gd name="connsiteY8" fmla="*/ 203414 h 1369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67732" h="1369205">
                        <a:moveTo>
                          <a:pt x="229769" y="0"/>
                        </a:moveTo>
                        <a:lnTo>
                          <a:pt x="237961" y="0"/>
                        </a:lnTo>
                        <a:lnTo>
                          <a:pt x="260899" y="203413"/>
                        </a:lnTo>
                        <a:lnTo>
                          <a:pt x="280999" y="208493"/>
                        </a:lnTo>
                        <a:cubicBezTo>
                          <a:pt x="387567" y="263164"/>
                          <a:pt x="467732" y="499559"/>
                          <a:pt x="467732" y="782893"/>
                        </a:cubicBezTo>
                        <a:cubicBezTo>
                          <a:pt x="467732" y="1106704"/>
                          <a:pt x="363027" y="1369205"/>
                          <a:pt x="233866" y="1369205"/>
                        </a:cubicBezTo>
                        <a:cubicBezTo>
                          <a:pt x="104705" y="1369205"/>
                          <a:pt x="0" y="1106704"/>
                          <a:pt x="0" y="782893"/>
                        </a:cubicBezTo>
                        <a:cubicBezTo>
                          <a:pt x="0" y="499559"/>
                          <a:pt x="80165" y="263164"/>
                          <a:pt x="186734" y="208493"/>
                        </a:cubicBezTo>
                        <a:lnTo>
                          <a:pt x="206832" y="203414"/>
                        </a:ln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00"/>
                      </a:gs>
                      <a:gs pos="10000">
                        <a:srgbClr val="FFFF99"/>
                      </a:gs>
                      <a:gs pos="71000">
                        <a:srgbClr val="FF9933"/>
                      </a:gs>
                    </a:gsLst>
                    <a:path path="circle">
                      <a:fillToRect l="50000" t="50000" r="50000" b="50000"/>
                    </a:path>
                  </a:gradFill>
                  <a:ln w="6350">
                    <a:solidFill>
                      <a:schemeClr val="accent2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31667090-EAEE-4975-8B76-49B2AB18F89C}"/>
                  </a:ext>
                </a:extLst>
              </p:cNvPr>
              <p:cNvGrpSpPr/>
              <p:nvPr/>
            </p:nvGrpSpPr>
            <p:grpSpPr>
              <a:xfrm rot="21380907">
                <a:off x="4220900" y="4538396"/>
                <a:ext cx="843250" cy="843755"/>
                <a:chOff x="852762" y="2376956"/>
                <a:chExt cx="843250" cy="843755"/>
              </a:xfrm>
            </p:grpSpPr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4DA9F6BE-8172-4E2D-8D01-28BE63EFA122}"/>
                    </a:ext>
                  </a:extLst>
                </p:cNvPr>
                <p:cNvSpPr/>
                <p:nvPr/>
              </p:nvSpPr>
              <p:spPr bwMode="auto">
                <a:xfrm>
                  <a:off x="852762" y="2376956"/>
                  <a:ext cx="843250" cy="843755"/>
                </a:xfrm>
                <a:custGeom>
                  <a:avLst/>
                  <a:gdLst>
                    <a:gd name="connsiteX0" fmla="*/ 383645 w 843250"/>
                    <a:gd name="connsiteY0" fmla="*/ 0 h 843755"/>
                    <a:gd name="connsiteX1" fmla="*/ 456387 w 843250"/>
                    <a:gd name="connsiteY1" fmla="*/ 0 h 843755"/>
                    <a:gd name="connsiteX2" fmla="*/ 519296 w 843250"/>
                    <a:gd name="connsiteY2" fmla="*/ 131860 h 843755"/>
                    <a:gd name="connsiteX3" fmla="*/ 585741 w 843250"/>
                    <a:gd name="connsiteY3" fmla="*/ 149534 h 843755"/>
                    <a:gd name="connsiteX4" fmla="*/ 843250 w 843250"/>
                    <a:gd name="connsiteY4" fmla="*/ 482448 h 843755"/>
                    <a:gd name="connsiteX5" fmla="*/ 421625 w 843250"/>
                    <a:gd name="connsiteY5" fmla="*/ 843755 h 843755"/>
                    <a:gd name="connsiteX6" fmla="*/ 0 w 843250"/>
                    <a:gd name="connsiteY6" fmla="*/ 482448 h 843755"/>
                    <a:gd name="connsiteX7" fmla="*/ 257510 w 843250"/>
                    <a:gd name="connsiteY7" fmla="*/ 149534 h 843755"/>
                    <a:gd name="connsiteX8" fmla="*/ 320268 w 843250"/>
                    <a:gd name="connsiteY8" fmla="*/ 132840 h 84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3250" h="843755">
                      <a:moveTo>
                        <a:pt x="383645" y="0"/>
                      </a:moveTo>
                      <a:lnTo>
                        <a:pt x="456387" y="0"/>
                      </a:lnTo>
                      <a:lnTo>
                        <a:pt x="519296" y="131860"/>
                      </a:lnTo>
                      <a:lnTo>
                        <a:pt x="585741" y="149534"/>
                      </a:lnTo>
                      <a:cubicBezTo>
                        <a:pt x="737068" y="204384"/>
                        <a:pt x="843250" y="332790"/>
                        <a:pt x="843250" y="482448"/>
                      </a:cubicBezTo>
                      <a:cubicBezTo>
                        <a:pt x="843250" y="681992"/>
                        <a:pt x="654482" y="843755"/>
                        <a:pt x="421625" y="843755"/>
                      </a:cubicBezTo>
                      <a:cubicBezTo>
                        <a:pt x="188768" y="843755"/>
                        <a:pt x="0" y="681992"/>
                        <a:pt x="0" y="482448"/>
                      </a:cubicBezTo>
                      <a:cubicBezTo>
                        <a:pt x="0" y="332790"/>
                        <a:pt x="106182" y="204384"/>
                        <a:pt x="257510" y="149534"/>
                      </a:cubicBezTo>
                      <a:lnTo>
                        <a:pt x="320268" y="132840"/>
                      </a:lnTo>
                      <a:close/>
                    </a:path>
                  </a:pathLst>
                </a:custGeom>
                <a:gradFill>
                  <a:gsLst>
                    <a:gs pos="60000">
                      <a:srgbClr val="FF6600"/>
                    </a:gs>
                    <a:gs pos="10000">
                      <a:srgbClr val="FFFF99"/>
                    </a:gs>
                    <a:gs pos="50000">
                      <a:srgbClr val="FF9933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145" name="グループ化 144">
                  <a:extLst>
                    <a:ext uri="{FF2B5EF4-FFF2-40B4-BE49-F238E27FC236}">
                      <a16:creationId xmlns:a16="http://schemas.microsoft.com/office/drawing/2014/main" id="{9B882064-F43B-4AAE-9C44-BA3C6C7B42DE}"/>
                    </a:ext>
                  </a:extLst>
                </p:cNvPr>
                <p:cNvGrpSpPr/>
                <p:nvPr/>
              </p:nvGrpSpPr>
              <p:grpSpPr>
                <a:xfrm>
                  <a:off x="915238" y="2381250"/>
                  <a:ext cx="718300" cy="826294"/>
                  <a:chOff x="897877" y="2376957"/>
                  <a:chExt cx="753021" cy="843753"/>
                </a:xfrm>
              </p:grpSpPr>
              <p:sp>
                <p:nvSpPr>
                  <p:cNvPr id="146" name="フリーフォーム: 図形 145">
                    <a:extLst>
                      <a:ext uri="{FF2B5EF4-FFF2-40B4-BE49-F238E27FC236}">
                        <a16:creationId xmlns:a16="http://schemas.microsoft.com/office/drawing/2014/main" id="{70C6B636-30E9-45E1-86E9-9FDDD59FF13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97877" y="2376957"/>
                    <a:ext cx="753021" cy="843753"/>
                  </a:xfrm>
                  <a:custGeom>
                    <a:avLst/>
                    <a:gdLst>
                      <a:gd name="connsiteX0" fmla="*/ 561527 w 1209994"/>
                      <a:gd name="connsiteY0" fmla="*/ 0 h 1369205"/>
                      <a:gd name="connsiteX1" fmla="*/ 648464 w 1209994"/>
                      <a:gd name="connsiteY1" fmla="*/ 0 h 1369205"/>
                      <a:gd name="connsiteX2" fmla="*/ 743213 w 1209994"/>
                      <a:gd name="connsiteY2" fmla="*/ 213393 h 1369205"/>
                      <a:gd name="connsiteX3" fmla="*/ 840490 w 1209994"/>
                      <a:gd name="connsiteY3" fmla="*/ 242656 h 1369205"/>
                      <a:gd name="connsiteX4" fmla="*/ 1209994 w 1209994"/>
                      <a:gd name="connsiteY4" fmla="*/ 782893 h 1369205"/>
                      <a:gd name="connsiteX5" fmla="*/ 604997 w 1209994"/>
                      <a:gd name="connsiteY5" fmla="*/ 1369205 h 1369205"/>
                      <a:gd name="connsiteX6" fmla="*/ 0 w 1209994"/>
                      <a:gd name="connsiteY6" fmla="*/ 782893 h 1369205"/>
                      <a:gd name="connsiteX7" fmla="*/ 369505 w 1209994"/>
                      <a:gd name="connsiteY7" fmla="*/ 242656 h 1369205"/>
                      <a:gd name="connsiteX8" fmla="*/ 466778 w 1209994"/>
                      <a:gd name="connsiteY8" fmla="*/ 213394 h 1369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09994" h="1369205">
                        <a:moveTo>
                          <a:pt x="561527" y="0"/>
                        </a:moveTo>
                        <a:lnTo>
                          <a:pt x="648464" y="0"/>
                        </a:lnTo>
                        <a:lnTo>
                          <a:pt x="743213" y="213393"/>
                        </a:lnTo>
                        <a:lnTo>
                          <a:pt x="840490" y="242656"/>
                        </a:lnTo>
                        <a:cubicBezTo>
                          <a:pt x="1057632" y="331664"/>
                          <a:pt x="1209994" y="540035"/>
                          <a:pt x="1209994" y="782893"/>
                        </a:cubicBezTo>
                        <a:cubicBezTo>
                          <a:pt x="1209994" y="1106704"/>
                          <a:pt x="939128" y="1369205"/>
                          <a:pt x="604997" y="1369205"/>
                        </a:cubicBezTo>
                        <a:cubicBezTo>
                          <a:pt x="270866" y="1369205"/>
                          <a:pt x="0" y="1106704"/>
                          <a:pt x="0" y="782893"/>
                        </a:cubicBezTo>
                        <a:cubicBezTo>
                          <a:pt x="0" y="540035"/>
                          <a:pt x="152362" y="331664"/>
                          <a:pt x="369505" y="242656"/>
                        </a:cubicBezTo>
                        <a:lnTo>
                          <a:pt x="466778" y="213394"/>
                        </a:lnTo>
                        <a:close/>
                      </a:path>
                    </a:pathLst>
                  </a:custGeom>
                  <a:gradFill>
                    <a:gsLst>
                      <a:gs pos="90000">
                        <a:srgbClr val="FF6600"/>
                      </a:gs>
                      <a:gs pos="10000">
                        <a:srgbClr val="FFFF99"/>
                      </a:gs>
                      <a:gs pos="50000">
                        <a:srgbClr val="FF9933"/>
                      </a:gs>
                    </a:gsLst>
                    <a:path path="circle">
                      <a:fillToRect l="50000" t="50000" r="50000" b="50000"/>
                    </a:path>
                  </a:gradFill>
                  <a:ln w="6350">
                    <a:solidFill>
                      <a:schemeClr val="accent2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7" name="フリーフォーム: 図形 146">
                    <a:extLst>
                      <a:ext uri="{FF2B5EF4-FFF2-40B4-BE49-F238E27FC236}">
                        <a16:creationId xmlns:a16="http://schemas.microsoft.com/office/drawing/2014/main" id="{B8F06158-41A9-45DA-ADC5-AF481F6B48B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90244" y="2376957"/>
                    <a:ext cx="568289" cy="843753"/>
                  </a:xfrm>
                  <a:custGeom>
                    <a:avLst/>
                    <a:gdLst>
                      <a:gd name="connsiteX0" fmla="*/ 447345 w 920862"/>
                      <a:gd name="connsiteY0" fmla="*/ 0 h 1369205"/>
                      <a:gd name="connsiteX1" fmla="*/ 473513 w 920862"/>
                      <a:gd name="connsiteY1" fmla="*/ 0 h 1369205"/>
                      <a:gd name="connsiteX2" fmla="*/ 548382 w 920862"/>
                      <a:gd name="connsiteY2" fmla="*/ 207871 h 1369205"/>
                      <a:gd name="connsiteX3" fmla="*/ 553224 w 920862"/>
                      <a:gd name="connsiteY3" fmla="*/ 208493 h 1369205"/>
                      <a:gd name="connsiteX4" fmla="*/ 920862 w 920862"/>
                      <a:gd name="connsiteY4" fmla="*/ 782893 h 1369205"/>
                      <a:gd name="connsiteX5" fmla="*/ 460431 w 920862"/>
                      <a:gd name="connsiteY5" fmla="*/ 1369205 h 1369205"/>
                      <a:gd name="connsiteX6" fmla="*/ 0 w 920862"/>
                      <a:gd name="connsiteY6" fmla="*/ 782893 h 1369205"/>
                      <a:gd name="connsiteX7" fmla="*/ 367638 w 920862"/>
                      <a:gd name="connsiteY7" fmla="*/ 208493 h 1369205"/>
                      <a:gd name="connsiteX8" fmla="*/ 372477 w 920862"/>
                      <a:gd name="connsiteY8" fmla="*/ 207872 h 1369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20862" h="1369205">
                        <a:moveTo>
                          <a:pt x="447345" y="0"/>
                        </a:moveTo>
                        <a:lnTo>
                          <a:pt x="473513" y="0"/>
                        </a:lnTo>
                        <a:lnTo>
                          <a:pt x="548382" y="207871"/>
                        </a:lnTo>
                        <a:lnTo>
                          <a:pt x="553224" y="208493"/>
                        </a:lnTo>
                        <a:cubicBezTo>
                          <a:pt x="763035" y="263164"/>
                          <a:pt x="920862" y="499559"/>
                          <a:pt x="920862" y="782893"/>
                        </a:cubicBezTo>
                        <a:cubicBezTo>
                          <a:pt x="920862" y="1106704"/>
                          <a:pt x="714720" y="1369205"/>
                          <a:pt x="460431" y="1369205"/>
                        </a:cubicBezTo>
                        <a:cubicBezTo>
                          <a:pt x="206142" y="1369205"/>
                          <a:pt x="0" y="1106704"/>
                          <a:pt x="0" y="782893"/>
                        </a:cubicBezTo>
                        <a:cubicBezTo>
                          <a:pt x="0" y="499559"/>
                          <a:pt x="157827" y="263164"/>
                          <a:pt x="367638" y="208493"/>
                        </a:cubicBezTo>
                        <a:lnTo>
                          <a:pt x="372477" y="207872"/>
                        </a:ln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00"/>
                      </a:gs>
                      <a:gs pos="10000">
                        <a:srgbClr val="FFFF99"/>
                      </a:gs>
                      <a:gs pos="71000">
                        <a:srgbClr val="FF9933"/>
                      </a:gs>
                    </a:gsLst>
                    <a:path path="circle">
                      <a:fillToRect l="50000" t="50000" r="50000" b="50000"/>
                    </a:path>
                  </a:gradFill>
                  <a:ln w="6350">
                    <a:solidFill>
                      <a:schemeClr val="accent2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" name="フリーフォーム: 図形 147">
                    <a:extLst>
                      <a:ext uri="{FF2B5EF4-FFF2-40B4-BE49-F238E27FC236}">
                        <a16:creationId xmlns:a16="http://schemas.microsoft.com/office/drawing/2014/main" id="{3279746C-3694-47F2-8625-DBDDB29943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50010" y="2376957"/>
                    <a:ext cx="248756" cy="843753"/>
                  </a:xfrm>
                  <a:custGeom>
                    <a:avLst/>
                    <a:gdLst>
                      <a:gd name="connsiteX0" fmla="*/ 229769 w 467732"/>
                      <a:gd name="connsiteY0" fmla="*/ 0 h 1369205"/>
                      <a:gd name="connsiteX1" fmla="*/ 237961 w 467732"/>
                      <a:gd name="connsiteY1" fmla="*/ 0 h 1369205"/>
                      <a:gd name="connsiteX2" fmla="*/ 260899 w 467732"/>
                      <a:gd name="connsiteY2" fmla="*/ 203413 h 1369205"/>
                      <a:gd name="connsiteX3" fmla="*/ 280999 w 467732"/>
                      <a:gd name="connsiteY3" fmla="*/ 208493 h 1369205"/>
                      <a:gd name="connsiteX4" fmla="*/ 467732 w 467732"/>
                      <a:gd name="connsiteY4" fmla="*/ 782893 h 1369205"/>
                      <a:gd name="connsiteX5" fmla="*/ 233866 w 467732"/>
                      <a:gd name="connsiteY5" fmla="*/ 1369205 h 1369205"/>
                      <a:gd name="connsiteX6" fmla="*/ 0 w 467732"/>
                      <a:gd name="connsiteY6" fmla="*/ 782893 h 1369205"/>
                      <a:gd name="connsiteX7" fmla="*/ 186734 w 467732"/>
                      <a:gd name="connsiteY7" fmla="*/ 208493 h 1369205"/>
                      <a:gd name="connsiteX8" fmla="*/ 206832 w 467732"/>
                      <a:gd name="connsiteY8" fmla="*/ 203414 h 1369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67732" h="1369205">
                        <a:moveTo>
                          <a:pt x="229769" y="0"/>
                        </a:moveTo>
                        <a:lnTo>
                          <a:pt x="237961" y="0"/>
                        </a:lnTo>
                        <a:lnTo>
                          <a:pt x="260899" y="203413"/>
                        </a:lnTo>
                        <a:lnTo>
                          <a:pt x="280999" y="208493"/>
                        </a:lnTo>
                        <a:cubicBezTo>
                          <a:pt x="387567" y="263164"/>
                          <a:pt x="467732" y="499559"/>
                          <a:pt x="467732" y="782893"/>
                        </a:cubicBezTo>
                        <a:cubicBezTo>
                          <a:pt x="467732" y="1106704"/>
                          <a:pt x="363027" y="1369205"/>
                          <a:pt x="233866" y="1369205"/>
                        </a:cubicBezTo>
                        <a:cubicBezTo>
                          <a:pt x="104705" y="1369205"/>
                          <a:pt x="0" y="1106704"/>
                          <a:pt x="0" y="782893"/>
                        </a:cubicBezTo>
                        <a:cubicBezTo>
                          <a:pt x="0" y="499559"/>
                          <a:pt x="80165" y="263164"/>
                          <a:pt x="186734" y="208493"/>
                        </a:cubicBezTo>
                        <a:lnTo>
                          <a:pt x="206832" y="203414"/>
                        </a:ln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00"/>
                      </a:gs>
                      <a:gs pos="10000">
                        <a:srgbClr val="FFFF99"/>
                      </a:gs>
                      <a:gs pos="71000">
                        <a:srgbClr val="FF9933"/>
                      </a:gs>
                    </a:gsLst>
                    <a:path path="circle">
                      <a:fillToRect l="50000" t="50000" r="50000" b="50000"/>
                    </a:path>
                  </a:gradFill>
                  <a:ln w="6350">
                    <a:solidFill>
                      <a:schemeClr val="accent2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8A3A8DA7-4858-4FF0-A5B5-F91ECE58FC99}"/>
                  </a:ext>
                </a:extLst>
              </p:cNvPr>
              <p:cNvGrpSpPr/>
              <p:nvPr/>
            </p:nvGrpSpPr>
            <p:grpSpPr>
              <a:xfrm rot="20700065">
                <a:off x="3845288" y="4910599"/>
                <a:ext cx="843250" cy="843755"/>
                <a:chOff x="852762" y="2376956"/>
                <a:chExt cx="843250" cy="843755"/>
              </a:xfrm>
            </p:grpSpPr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C54332E7-C33C-4B72-A4E2-4F0D00B0E725}"/>
                    </a:ext>
                  </a:extLst>
                </p:cNvPr>
                <p:cNvSpPr/>
                <p:nvPr/>
              </p:nvSpPr>
              <p:spPr bwMode="auto">
                <a:xfrm>
                  <a:off x="852762" y="2376956"/>
                  <a:ext cx="843250" cy="843755"/>
                </a:xfrm>
                <a:custGeom>
                  <a:avLst/>
                  <a:gdLst>
                    <a:gd name="connsiteX0" fmla="*/ 383645 w 843250"/>
                    <a:gd name="connsiteY0" fmla="*/ 0 h 843755"/>
                    <a:gd name="connsiteX1" fmla="*/ 456387 w 843250"/>
                    <a:gd name="connsiteY1" fmla="*/ 0 h 843755"/>
                    <a:gd name="connsiteX2" fmla="*/ 519296 w 843250"/>
                    <a:gd name="connsiteY2" fmla="*/ 131860 h 843755"/>
                    <a:gd name="connsiteX3" fmla="*/ 585741 w 843250"/>
                    <a:gd name="connsiteY3" fmla="*/ 149534 h 843755"/>
                    <a:gd name="connsiteX4" fmla="*/ 843250 w 843250"/>
                    <a:gd name="connsiteY4" fmla="*/ 482448 h 843755"/>
                    <a:gd name="connsiteX5" fmla="*/ 421625 w 843250"/>
                    <a:gd name="connsiteY5" fmla="*/ 843755 h 843755"/>
                    <a:gd name="connsiteX6" fmla="*/ 0 w 843250"/>
                    <a:gd name="connsiteY6" fmla="*/ 482448 h 843755"/>
                    <a:gd name="connsiteX7" fmla="*/ 257510 w 843250"/>
                    <a:gd name="connsiteY7" fmla="*/ 149534 h 843755"/>
                    <a:gd name="connsiteX8" fmla="*/ 320268 w 843250"/>
                    <a:gd name="connsiteY8" fmla="*/ 132840 h 84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3250" h="843755">
                      <a:moveTo>
                        <a:pt x="383645" y="0"/>
                      </a:moveTo>
                      <a:lnTo>
                        <a:pt x="456387" y="0"/>
                      </a:lnTo>
                      <a:lnTo>
                        <a:pt x="519296" y="131860"/>
                      </a:lnTo>
                      <a:lnTo>
                        <a:pt x="585741" y="149534"/>
                      </a:lnTo>
                      <a:cubicBezTo>
                        <a:pt x="737068" y="204384"/>
                        <a:pt x="843250" y="332790"/>
                        <a:pt x="843250" y="482448"/>
                      </a:cubicBezTo>
                      <a:cubicBezTo>
                        <a:pt x="843250" y="681992"/>
                        <a:pt x="654482" y="843755"/>
                        <a:pt x="421625" y="843755"/>
                      </a:cubicBezTo>
                      <a:cubicBezTo>
                        <a:pt x="188768" y="843755"/>
                        <a:pt x="0" y="681992"/>
                        <a:pt x="0" y="482448"/>
                      </a:cubicBezTo>
                      <a:cubicBezTo>
                        <a:pt x="0" y="332790"/>
                        <a:pt x="106182" y="204384"/>
                        <a:pt x="257510" y="149534"/>
                      </a:cubicBezTo>
                      <a:lnTo>
                        <a:pt x="320268" y="132840"/>
                      </a:lnTo>
                      <a:close/>
                    </a:path>
                  </a:pathLst>
                </a:custGeom>
                <a:gradFill>
                  <a:gsLst>
                    <a:gs pos="60000">
                      <a:srgbClr val="FF6600"/>
                    </a:gs>
                    <a:gs pos="10000">
                      <a:srgbClr val="FFFF99"/>
                    </a:gs>
                    <a:gs pos="50000">
                      <a:srgbClr val="FF9933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140" name="グループ化 139">
                  <a:extLst>
                    <a:ext uri="{FF2B5EF4-FFF2-40B4-BE49-F238E27FC236}">
                      <a16:creationId xmlns:a16="http://schemas.microsoft.com/office/drawing/2014/main" id="{F1C4464D-6717-46AE-AF11-B45E99A4B3B2}"/>
                    </a:ext>
                  </a:extLst>
                </p:cNvPr>
                <p:cNvGrpSpPr/>
                <p:nvPr/>
              </p:nvGrpSpPr>
              <p:grpSpPr>
                <a:xfrm>
                  <a:off x="915238" y="2381250"/>
                  <a:ext cx="718300" cy="826294"/>
                  <a:chOff x="897877" y="2376957"/>
                  <a:chExt cx="753021" cy="843753"/>
                </a:xfrm>
              </p:grpSpPr>
              <p:sp>
                <p:nvSpPr>
                  <p:cNvPr id="141" name="フリーフォーム: 図形 140">
                    <a:extLst>
                      <a:ext uri="{FF2B5EF4-FFF2-40B4-BE49-F238E27FC236}">
                        <a16:creationId xmlns:a16="http://schemas.microsoft.com/office/drawing/2014/main" id="{D7FDE931-880D-41CF-85EA-995767AF7A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97877" y="2376957"/>
                    <a:ext cx="753021" cy="843753"/>
                  </a:xfrm>
                  <a:custGeom>
                    <a:avLst/>
                    <a:gdLst>
                      <a:gd name="connsiteX0" fmla="*/ 561527 w 1209994"/>
                      <a:gd name="connsiteY0" fmla="*/ 0 h 1369205"/>
                      <a:gd name="connsiteX1" fmla="*/ 648464 w 1209994"/>
                      <a:gd name="connsiteY1" fmla="*/ 0 h 1369205"/>
                      <a:gd name="connsiteX2" fmla="*/ 743213 w 1209994"/>
                      <a:gd name="connsiteY2" fmla="*/ 213393 h 1369205"/>
                      <a:gd name="connsiteX3" fmla="*/ 840490 w 1209994"/>
                      <a:gd name="connsiteY3" fmla="*/ 242656 h 1369205"/>
                      <a:gd name="connsiteX4" fmla="*/ 1209994 w 1209994"/>
                      <a:gd name="connsiteY4" fmla="*/ 782893 h 1369205"/>
                      <a:gd name="connsiteX5" fmla="*/ 604997 w 1209994"/>
                      <a:gd name="connsiteY5" fmla="*/ 1369205 h 1369205"/>
                      <a:gd name="connsiteX6" fmla="*/ 0 w 1209994"/>
                      <a:gd name="connsiteY6" fmla="*/ 782893 h 1369205"/>
                      <a:gd name="connsiteX7" fmla="*/ 369505 w 1209994"/>
                      <a:gd name="connsiteY7" fmla="*/ 242656 h 1369205"/>
                      <a:gd name="connsiteX8" fmla="*/ 466778 w 1209994"/>
                      <a:gd name="connsiteY8" fmla="*/ 213394 h 1369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09994" h="1369205">
                        <a:moveTo>
                          <a:pt x="561527" y="0"/>
                        </a:moveTo>
                        <a:lnTo>
                          <a:pt x="648464" y="0"/>
                        </a:lnTo>
                        <a:lnTo>
                          <a:pt x="743213" y="213393"/>
                        </a:lnTo>
                        <a:lnTo>
                          <a:pt x="840490" y="242656"/>
                        </a:lnTo>
                        <a:cubicBezTo>
                          <a:pt x="1057632" y="331664"/>
                          <a:pt x="1209994" y="540035"/>
                          <a:pt x="1209994" y="782893"/>
                        </a:cubicBezTo>
                        <a:cubicBezTo>
                          <a:pt x="1209994" y="1106704"/>
                          <a:pt x="939128" y="1369205"/>
                          <a:pt x="604997" y="1369205"/>
                        </a:cubicBezTo>
                        <a:cubicBezTo>
                          <a:pt x="270866" y="1369205"/>
                          <a:pt x="0" y="1106704"/>
                          <a:pt x="0" y="782893"/>
                        </a:cubicBezTo>
                        <a:cubicBezTo>
                          <a:pt x="0" y="540035"/>
                          <a:pt x="152362" y="331664"/>
                          <a:pt x="369505" y="242656"/>
                        </a:cubicBezTo>
                        <a:lnTo>
                          <a:pt x="466778" y="213394"/>
                        </a:lnTo>
                        <a:close/>
                      </a:path>
                    </a:pathLst>
                  </a:custGeom>
                  <a:gradFill>
                    <a:gsLst>
                      <a:gs pos="90000">
                        <a:srgbClr val="FF6600"/>
                      </a:gs>
                      <a:gs pos="10000">
                        <a:srgbClr val="FFFF99"/>
                      </a:gs>
                      <a:gs pos="50000">
                        <a:srgbClr val="FF9933"/>
                      </a:gs>
                    </a:gsLst>
                    <a:path path="circle">
                      <a:fillToRect l="50000" t="50000" r="50000" b="50000"/>
                    </a:path>
                  </a:gradFill>
                  <a:ln w="6350">
                    <a:solidFill>
                      <a:schemeClr val="accent2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" name="フリーフォーム: 図形 141">
                    <a:extLst>
                      <a:ext uri="{FF2B5EF4-FFF2-40B4-BE49-F238E27FC236}">
                        <a16:creationId xmlns:a16="http://schemas.microsoft.com/office/drawing/2014/main" id="{F29EECCA-93E7-4D52-85EA-D330C73C43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90244" y="2376957"/>
                    <a:ext cx="568289" cy="843753"/>
                  </a:xfrm>
                  <a:custGeom>
                    <a:avLst/>
                    <a:gdLst>
                      <a:gd name="connsiteX0" fmla="*/ 447345 w 920862"/>
                      <a:gd name="connsiteY0" fmla="*/ 0 h 1369205"/>
                      <a:gd name="connsiteX1" fmla="*/ 473513 w 920862"/>
                      <a:gd name="connsiteY1" fmla="*/ 0 h 1369205"/>
                      <a:gd name="connsiteX2" fmla="*/ 548382 w 920862"/>
                      <a:gd name="connsiteY2" fmla="*/ 207871 h 1369205"/>
                      <a:gd name="connsiteX3" fmla="*/ 553224 w 920862"/>
                      <a:gd name="connsiteY3" fmla="*/ 208493 h 1369205"/>
                      <a:gd name="connsiteX4" fmla="*/ 920862 w 920862"/>
                      <a:gd name="connsiteY4" fmla="*/ 782893 h 1369205"/>
                      <a:gd name="connsiteX5" fmla="*/ 460431 w 920862"/>
                      <a:gd name="connsiteY5" fmla="*/ 1369205 h 1369205"/>
                      <a:gd name="connsiteX6" fmla="*/ 0 w 920862"/>
                      <a:gd name="connsiteY6" fmla="*/ 782893 h 1369205"/>
                      <a:gd name="connsiteX7" fmla="*/ 367638 w 920862"/>
                      <a:gd name="connsiteY7" fmla="*/ 208493 h 1369205"/>
                      <a:gd name="connsiteX8" fmla="*/ 372477 w 920862"/>
                      <a:gd name="connsiteY8" fmla="*/ 207872 h 1369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20862" h="1369205">
                        <a:moveTo>
                          <a:pt x="447345" y="0"/>
                        </a:moveTo>
                        <a:lnTo>
                          <a:pt x="473513" y="0"/>
                        </a:lnTo>
                        <a:lnTo>
                          <a:pt x="548382" y="207871"/>
                        </a:lnTo>
                        <a:lnTo>
                          <a:pt x="553224" y="208493"/>
                        </a:lnTo>
                        <a:cubicBezTo>
                          <a:pt x="763035" y="263164"/>
                          <a:pt x="920862" y="499559"/>
                          <a:pt x="920862" y="782893"/>
                        </a:cubicBezTo>
                        <a:cubicBezTo>
                          <a:pt x="920862" y="1106704"/>
                          <a:pt x="714720" y="1369205"/>
                          <a:pt x="460431" y="1369205"/>
                        </a:cubicBezTo>
                        <a:cubicBezTo>
                          <a:pt x="206142" y="1369205"/>
                          <a:pt x="0" y="1106704"/>
                          <a:pt x="0" y="782893"/>
                        </a:cubicBezTo>
                        <a:cubicBezTo>
                          <a:pt x="0" y="499559"/>
                          <a:pt x="157827" y="263164"/>
                          <a:pt x="367638" y="208493"/>
                        </a:cubicBezTo>
                        <a:lnTo>
                          <a:pt x="372477" y="207872"/>
                        </a:ln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00"/>
                      </a:gs>
                      <a:gs pos="10000">
                        <a:srgbClr val="FFFF99"/>
                      </a:gs>
                      <a:gs pos="71000">
                        <a:srgbClr val="FF9933"/>
                      </a:gs>
                    </a:gsLst>
                    <a:path path="circle">
                      <a:fillToRect l="50000" t="50000" r="50000" b="50000"/>
                    </a:path>
                  </a:gradFill>
                  <a:ln w="6350">
                    <a:solidFill>
                      <a:schemeClr val="accent2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" name="フリーフォーム: 図形 142">
                    <a:extLst>
                      <a:ext uri="{FF2B5EF4-FFF2-40B4-BE49-F238E27FC236}">
                        <a16:creationId xmlns:a16="http://schemas.microsoft.com/office/drawing/2014/main" id="{98B7D482-38BB-4F80-8DEE-66AC4ACE79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50010" y="2376957"/>
                    <a:ext cx="248756" cy="843753"/>
                  </a:xfrm>
                  <a:custGeom>
                    <a:avLst/>
                    <a:gdLst>
                      <a:gd name="connsiteX0" fmla="*/ 229769 w 467732"/>
                      <a:gd name="connsiteY0" fmla="*/ 0 h 1369205"/>
                      <a:gd name="connsiteX1" fmla="*/ 237961 w 467732"/>
                      <a:gd name="connsiteY1" fmla="*/ 0 h 1369205"/>
                      <a:gd name="connsiteX2" fmla="*/ 260899 w 467732"/>
                      <a:gd name="connsiteY2" fmla="*/ 203413 h 1369205"/>
                      <a:gd name="connsiteX3" fmla="*/ 280999 w 467732"/>
                      <a:gd name="connsiteY3" fmla="*/ 208493 h 1369205"/>
                      <a:gd name="connsiteX4" fmla="*/ 467732 w 467732"/>
                      <a:gd name="connsiteY4" fmla="*/ 782893 h 1369205"/>
                      <a:gd name="connsiteX5" fmla="*/ 233866 w 467732"/>
                      <a:gd name="connsiteY5" fmla="*/ 1369205 h 1369205"/>
                      <a:gd name="connsiteX6" fmla="*/ 0 w 467732"/>
                      <a:gd name="connsiteY6" fmla="*/ 782893 h 1369205"/>
                      <a:gd name="connsiteX7" fmla="*/ 186734 w 467732"/>
                      <a:gd name="connsiteY7" fmla="*/ 208493 h 1369205"/>
                      <a:gd name="connsiteX8" fmla="*/ 206832 w 467732"/>
                      <a:gd name="connsiteY8" fmla="*/ 203414 h 1369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67732" h="1369205">
                        <a:moveTo>
                          <a:pt x="229769" y="0"/>
                        </a:moveTo>
                        <a:lnTo>
                          <a:pt x="237961" y="0"/>
                        </a:lnTo>
                        <a:lnTo>
                          <a:pt x="260899" y="203413"/>
                        </a:lnTo>
                        <a:lnTo>
                          <a:pt x="280999" y="208493"/>
                        </a:lnTo>
                        <a:cubicBezTo>
                          <a:pt x="387567" y="263164"/>
                          <a:pt x="467732" y="499559"/>
                          <a:pt x="467732" y="782893"/>
                        </a:cubicBezTo>
                        <a:cubicBezTo>
                          <a:pt x="467732" y="1106704"/>
                          <a:pt x="363027" y="1369205"/>
                          <a:pt x="233866" y="1369205"/>
                        </a:cubicBezTo>
                        <a:cubicBezTo>
                          <a:pt x="104705" y="1369205"/>
                          <a:pt x="0" y="1106704"/>
                          <a:pt x="0" y="782893"/>
                        </a:cubicBezTo>
                        <a:cubicBezTo>
                          <a:pt x="0" y="499559"/>
                          <a:pt x="80165" y="263164"/>
                          <a:pt x="186734" y="208493"/>
                        </a:cubicBezTo>
                        <a:lnTo>
                          <a:pt x="206832" y="203414"/>
                        </a:ln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00"/>
                      </a:gs>
                      <a:gs pos="10000">
                        <a:srgbClr val="FFFF99"/>
                      </a:gs>
                      <a:gs pos="71000">
                        <a:srgbClr val="FF9933"/>
                      </a:gs>
                    </a:gsLst>
                    <a:path path="circle">
                      <a:fillToRect l="50000" t="50000" r="50000" b="50000"/>
                    </a:path>
                  </a:gradFill>
                  <a:ln w="6350">
                    <a:solidFill>
                      <a:schemeClr val="accent2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4EF14969-B59B-42B8-BDD0-D960D6471547}"/>
                  </a:ext>
                </a:extLst>
              </p:cNvPr>
              <p:cNvGrpSpPr/>
              <p:nvPr/>
            </p:nvGrpSpPr>
            <p:grpSpPr>
              <a:xfrm rot="614603">
                <a:off x="5235017" y="4928918"/>
                <a:ext cx="843250" cy="843755"/>
                <a:chOff x="852762" y="2376956"/>
                <a:chExt cx="843250" cy="843755"/>
              </a:xfrm>
            </p:grpSpPr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CDC301A3-2FF0-4815-BCC8-5401F1FB23DD}"/>
                    </a:ext>
                  </a:extLst>
                </p:cNvPr>
                <p:cNvSpPr/>
                <p:nvPr/>
              </p:nvSpPr>
              <p:spPr bwMode="auto">
                <a:xfrm>
                  <a:off x="852762" y="2376956"/>
                  <a:ext cx="843250" cy="843755"/>
                </a:xfrm>
                <a:custGeom>
                  <a:avLst/>
                  <a:gdLst>
                    <a:gd name="connsiteX0" fmla="*/ 383645 w 843250"/>
                    <a:gd name="connsiteY0" fmla="*/ 0 h 843755"/>
                    <a:gd name="connsiteX1" fmla="*/ 456387 w 843250"/>
                    <a:gd name="connsiteY1" fmla="*/ 0 h 843755"/>
                    <a:gd name="connsiteX2" fmla="*/ 519296 w 843250"/>
                    <a:gd name="connsiteY2" fmla="*/ 131860 h 843755"/>
                    <a:gd name="connsiteX3" fmla="*/ 585741 w 843250"/>
                    <a:gd name="connsiteY3" fmla="*/ 149534 h 843755"/>
                    <a:gd name="connsiteX4" fmla="*/ 843250 w 843250"/>
                    <a:gd name="connsiteY4" fmla="*/ 482448 h 843755"/>
                    <a:gd name="connsiteX5" fmla="*/ 421625 w 843250"/>
                    <a:gd name="connsiteY5" fmla="*/ 843755 h 843755"/>
                    <a:gd name="connsiteX6" fmla="*/ 0 w 843250"/>
                    <a:gd name="connsiteY6" fmla="*/ 482448 h 843755"/>
                    <a:gd name="connsiteX7" fmla="*/ 257510 w 843250"/>
                    <a:gd name="connsiteY7" fmla="*/ 149534 h 843755"/>
                    <a:gd name="connsiteX8" fmla="*/ 320268 w 843250"/>
                    <a:gd name="connsiteY8" fmla="*/ 132840 h 84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3250" h="843755">
                      <a:moveTo>
                        <a:pt x="383645" y="0"/>
                      </a:moveTo>
                      <a:lnTo>
                        <a:pt x="456387" y="0"/>
                      </a:lnTo>
                      <a:lnTo>
                        <a:pt x="519296" y="131860"/>
                      </a:lnTo>
                      <a:lnTo>
                        <a:pt x="585741" y="149534"/>
                      </a:lnTo>
                      <a:cubicBezTo>
                        <a:pt x="737068" y="204384"/>
                        <a:pt x="843250" y="332790"/>
                        <a:pt x="843250" y="482448"/>
                      </a:cubicBezTo>
                      <a:cubicBezTo>
                        <a:pt x="843250" y="681992"/>
                        <a:pt x="654482" y="843755"/>
                        <a:pt x="421625" y="843755"/>
                      </a:cubicBezTo>
                      <a:cubicBezTo>
                        <a:pt x="188768" y="843755"/>
                        <a:pt x="0" y="681992"/>
                        <a:pt x="0" y="482448"/>
                      </a:cubicBezTo>
                      <a:cubicBezTo>
                        <a:pt x="0" y="332790"/>
                        <a:pt x="106182" y="204384"/>
                        <a:pt x="257510" y="149534"/>
                      </a:cubicBezTo>
                      <a:lnTo>
                        <a:pt x="320268" y="132840"/>
                      </a:lnTo>
                      <a:close/>
                    </a:path>
                  </a:pathLst>
                </a:custGeom>
                <a:gradFill>
                  <a:gsLst>
                    <a:gs pos="60000">
                      <a:srgbClr val="FF6600"/>
                    </a:gs>
                    <a:gs pos="10000">
                      <a:srgbClr val="FFFF99"/>
                    </a:gs>
                    <a:gs pos="50000">
                      <a:srgbClr val="FF9933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135" name="グループ化 134">
                  <a:extLst>
                    <a:ext uri="{FF2B5EF4-FFF2-40B4-BE49-F238E27FC236}">
                      <a16:creationId xmlns:a16="http://schemas.microsoft.com/office/drawing/2014/main" id="{43AC8CE4-AA33-4797-9D4E-83D29E6FC958}"/>
                    </a:ext>
                  </a:extLst>
                </p:cNvPr>
                <p:cNvGrpSpPr/>
                <p:nvPr/>
              </p:nvGrpSpPr>
              <p:grpSpPr>
                <a:xfrm>
                  <a:off x="915238" y="2381250"/>
                  <a:ext cx="718300" cy="826294"/>
                  <a:chOff x="897877" y="2376957"/>
                  <a:chExt cx="753021" cy="843753"/>
                </a:xfrm>
              </p:grpSpPr>
              <p:sp>
                <p:nvSpPr>
                  <p:cNvPr id="136" name="フリーフォーム: 図形 135">
                    <a:extLst>
                      <a:ext uri="{FF2B5EF4-FFF2-40B4-BE49-F238E27FC236}">
                        <a16:creationId xmlns:a16="http://schemas.microsoft.com/office/drawing/2014/main" id="{4D1ECF22-6B7C-4040-AEAC-78F3BBABD5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97877" y="2376957"/>
                    <a:ext cx="753021" cy="843753"/>
                  </a:xfrm>
                  <a:custGeom>
                    <a:avLst/>
                    <a:gdLst>
                      <a:gd name="connsiteX0" fmla="*/ 561527 w 1209994"/>
                      <a:gd name="connsiteY0" fmla="*/ 0 h 1369205"/>
                      <a:gd name="connsiteX1" fmla="*/ 648464 w 1209994"/>
                      <a:gd name="connsiteY1" fmla="*/ 0 h 1369205"/>
                      <a:gd name="connsiteX2" fmla="*/ 743213 w 1209994"/>
                      <a:gd name="connsiteY2" fmla="*/ 213393 h 1369205"/>
                      <a:gd name="connsiteX3" fmla="*/ 840490 w 1209994"/>
                      <a:gd name="connsiteY3" fmla="*/ 242656 h 1369205"/>
                      <a:gd name="connsiteX4" fmla="*/ 1209994 w 1209994"/>
                      <a:gd name="connsiteY4" fmla="*/ 782893 h 1369205"/>
                      <a:gd name="connsiteX5" fmla="*/ 604997 w 1209994"/>
                      <a:gd name="connsiteY5" fmla="*/ 1369205 h 1369205"/>
                      <a:gd name="connsiteX6" fmla="*/ 0 w 1209994"/>
                      <a:gd name="connsiteY6" fmla="*/ 782893 h 1369205"/>
                      <a:gd name="connsiteX7" fmla="*/ 369505 w 1209994"/>
                      <a:gd name="connsiteY7" fmla="*/ 242656 h 1369205"/>
                      <a:gd name="connsiteX8" fmla="*/ 466778 w 1209994"/>
                      <a:gd name="connsiteY8" fmla="*/ 213394 h 1369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09994" h="1369205">
                        <a:moveTo>
                          <a:pt x="561527" y="0"/>
                        </a:moveTo>
                        <a:lnTo>
                          <a:pt x="648464" y="0"/>
                        </a:lnTo>
                        <a:lnTo>
                          <a:pt x="743213" y="213393"/>
                        </a:lnTo>
                        <a:lnTo>
                          <a:pt x="840490" y="242656"/>
                        </a:lnTo>
                        <a:cubicBezTo>
                          <a:pt x="1057632" y="331664"/>
                          <a:pt x="1209994" y="540035"/>
                          <a:pt x="1209994" y="782893"/>
                        </a:cubicBezTo>
                        <a:cubicBezTo>
                          <a:pt x="1209994" y="1106704"/>
                          <a:pt x="939128" y="1369205"/>
                          <a:pt x="604997" y="1369205"/>
                        </a:cubicBezTo>
                        <a:cubicBezTo>
                          <a:pt x="270866" y="1369205"/>
                          <a:pt x="0" y="1106704"/>
                          <a:pt x="0" y="782893"/>
                        </a:cubicBezTo>
                        <a:cubicBezTo>
                          <a:pt x="0" y="540035"/>
                          <a:pt x="152362" y="331664"/>
                          <a:pt x="369505" y="242656"/>
                        </a:cubicBezTo>
                        <a:lnTo>
                          <a:pt x="466778" y="213394"/>
                        </a:lnTo>
                        <a:close/>
                      </a:path>
                    </a:pathLst>
                  </a:custGeom>
                  <a:gradFill>
                    <a:gsLst>
                      <a:gs pos="90000">
                        <a:srgbClr val="FF6600"/>
                      </a:gs>
                      <a:gs pos="10000">
                        <a:srgbClr val="FFFF99"/>
                      </a:gs>
                      <a:gs pos="50000">
                        <a:srgbClr val="FF9933"/>
                      </a:gs>
                    </a:gsLst>
                    <a:path path="circle">
                      <a:fillToRect l="50000" t="50000" r="50000" b="50000"/>
                    </a:path>
                  </a:gradFill>
                  <a:ln w="6350">
                    <a:solidFill>
                      <a:schemeClr val="accent2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" name="フリーフォーム: 図形 136">
                    <a:extLst>
                      <a:ext uri="{FF2B5EF4-FFF2-40B4-BE49-F238E27FC236}">
                        <a16:creationId xmlns:a16="http://schemas.microsoft.com/office/drawing/2014/main" id="{BF721A3F-4512-446C-AFCC-2CC7A83EC9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90244" y="2376957"/>
                    <a:ext cx="568289" cy="843753"/>
                  </a:xfrm>
                  <a:custGeom>
                    <a:avLst/>
                    <a:gdLst>
                      <a:gd name="connsiteX0" fmla="*/ 447345 w 920862"/>
                      <a:gd name="connsiteY0" fmla="*/ 0 h 1369205"/>
                      <a:gd name="connsiteX1" fmla="*/ 473513 w 920862"/>
                      <a:gd name="connsiteY1" fmla="*/ 0 h 1369205"/>
                      <a:gd name="connsiteX2" fmla="*/ 548382 w 920862"/>
                      <a:gd name="connsiteY2" fmla="*/ 207871 h 1369205"/>
                      <a:gd name="connsiteX3" fmla="*/ 553224 w 920862"/>
                      <a:gd name="connsiteY3" fmla="*/ 208493 h 1369205"/>
                      <a:gd name="connsiteX4" fmla="*/ 920862 w 920862"/>
                      <a:gd name="connsiteY4" fmla="*/ 782893 h 1369205"/>
                      <a:gd name="connsiteX5" fmla="*/ 460431 w 920862"/>
                      <a:gd name="connsiteY5" fmla="*/ 1369205 h 1369205"/>
                      <a:gd name="connsiteX6" fmla="*/ 0 w 920862"/>
                      <a:gd name="connsiteY6" fmla="*/ 782893 h 1369205"/>
                      <a:gd name="connsiteX7" fmla="*/ 367638 w 920862"/>
                      <a:gd name="connsiteY7" fmla="*/ 208493 h 1369205"/>
                      <a:gd name="connsiteX8" fmla="*/ 372477 w 920862"/>
                      <a:gd name="connsiteY8" fmla="*/ 207872 h 1369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20862" h="1369205">
                        <a:moveTo>
                          <a:pt x="447345" y="0"/>
                        </a:moveTo>
                        <a:lnTo>
                          <a:pt x="473513" y="0"/>
                        </a:lnTo>
                        <a:lnTo>
                          <a:pt x="548382" y="207871"/>
                        </a:lnTo>
                        <a:lnTo>
                          <a:pt x="553224" y="208493"/>
                        </a:lnTo>
                        <a:cubicBezTo>
                          <a:pt x="763035" y="263164"/>
                          <a:pt x="920862" y="499559"/>
                          <a:pt x="920862" y="782893"/>
                        </a:cubicBezTo>
                        <a:cubicBezTo>
                          <a:pt x="920862" y="1106704"/>
                          <a:pt x="714720" y="1369205"/>
                          <a:pt x="460431" y="1369205"/>
                        </a:cubicBezTo>
                        <a:cubicBezTo>
                          <a:pt x="206142" y="1369205"/>
                          <a:pt x="0" y="1106704"/>
                          <a:pt x="0" y="782893"/>
                        </a:cubicBezTo>
                        <a:cubicBezTo>
                          <a:pt x="0" y="499559"/>
                          <a:pt x="157827" y="263164"/>
                          <a:pt x="367638" y="208493"/>
                        </a:cubicBezTo>
                        <a:lnTo>
                          <a:pt x="372477" y="207872"/>
                        </a:ln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00"/>
                      </a:gs>
                      <a:gs pos="10000">
                        <a:srgbClr val="FFFF99"/>
                      </a:gs>
                      <a:gs pos="71000">
                        <a:srgbClr val="FF9933"/>
                      </a:gs>
                    </a:gsLst>
                    <a:path path="circle">
                      <a:fillToRect l="50000" t="50000" r="50000" b="50000"/>
                    </a:path>
                  </a:gradFill>
                  <a:ln w="6350">
                    <a:solidFill>
                      <a:schemeClr val="accent2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" name="フリーフォーム: 図形 137">
                    <a:extLst>
                      <a:ext uri="{FF2B5EF4-FFF2-40B4-BE49-F238E27FC236}">
                        <a16:creationId xmlns:a16="http://schemas.microsoft.com/office/drawing/2014/main" id="{6A720011-0EC6-4DD8-A195-3E9484AF96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50010" y="2376957"/>
                    <a:ext cx="248756" cy="843753"/>
                  </a:xfrm>
                  <a:custGeom>
                    <a:avLst/>
                    <a:gdLst>
                      <a:gd name="connsiteX0" fmla="*/ 229769 w 467732"/>
                      <a:gd name="connsiteY0" fmla="*/ 0 h 1369205"/>
                      <a:gd name="connsiteX1" fmla="*/ 237961 w 467732"/>
                      <a:gd name="connsiteY1" fmla="*/ 0 h 1369205"/>
                      <a:gd name="connsiteX2" fmla="*/ 260899 w 467732"/>
                      <a:gd name="connsiteY2" fmla="*/ 203413 h 1369205"/>
                      <a:gd name="connsiteX3" fmla="*/ 280999 w 467732"/>
                      <a:gd name="connsiteY3" fmla="*/ 208493 h 1369205"/>
                      <a:gd name="connsiteX4" fmla="*/ 467732 w 467732"/>
                      <a:gd name="connsiteY4" fmla="*/ 782893 h 1369205"/>
                      <a:gd name="connsiteX5" fmla="*/ 233866 w 467732"/>
                      <a:gd name="connsiteY5" fmla="*/ 1369205 h 1369205"/>
                      <a:gd name="connsiteX6" fmla="*/ 0 w 467732"/>
                      <a:gd name="connsiteY6" fmla="*/ 782893 h 1369205"/>
                      <a:gd name="connsiteX7" fmla="*/ 186734 w 467732"/>
                      <a:gd name="connsiteY7" fmla="*/ 208493 h 1369205"/>
                      <a:gd name="connsiteX8" fmla="*/ 206832 w 467732"/>
                      <a:gd name="connsiteY8" fmla="*/ 203414 h 1369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67732" h="1369205">
                        <a:moveTo>
                          <a:pt x="229769" y="0"/>
                        </a:moveTo>
                        <a:lnTo>
                          <a:pt x="237961" y="0"/>
                        </a:lnTo>
                        <a:lnTo>
                          <a:pt x="260899" y="203413"/>
                        </a:lnTo>
                        <a:lnTo>
                          <a:pt x="280999" y="208493"/>
                        </a:lnTo>
                        <a:cubicBezTo>
                          <a:pt x="387567" y="263164"/>
                          <a:pt x="467732" y="499559"/>
                          <a:pt x="467732" y="782893"/>
                        </a:cubicBezTo>
                        <a:cubicBezTo>
                          <a:pt x="467732" y="1106704"/>
                          <a:pt x="363027" y="1369205"/>
                          <a:pt x="233866" y="1369205"/>
                        </a:cubicBezTo>
                        <a:cubicBezTo>
                          <a:pt x="104705" y="1369205"/>
                          <a:pt x="0" y="1106704"/>
                          <a:pt x="0" y="782893"/>
                        </a:cubicBezTo>
                        <a:cubicBezTo>
                          <a:pt x="0" y="499559"/>
                          <a:pt x="80165" y="263164"/>
                          <a:pt x="186734" y="208493"/>
                        </a:cubicBezTo>
                        <a:lnTo>
                          <a:pt x="206832" y="203414"/>
                        </a:ln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00"/>
                      </a:gs>
                      <a:gs pos="10000">
                        <a:srgbClr val="FFFF99"/>
                      </a:gs>
                      <a:gs pos="71000">
                        <a:srgbClr val="FF9933"/>
                      </a:gs>
                    </a:gsLst>
                    <a:path path="circle">
                      <a:fillToRect l="50000" t="50000" r="50000" b="50000"/>
                    </a:path>
                  </a:gradFill>
                  <a:ln w="6350">
                    <a:solidFill>
                      <a:schemeClr val="accent2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FD1CD820-6C85-40AB-B8C9-9C054756C75C}"/>
                  </a:ext>
                </a:extLst>
              </p:cNvPr>
              <p:cNvGrpSpPr/>
              <p:nvPr/>
            </p:nvGrpSpPr>
            <p:grpSpPr>
              <a:xfrm>
                <a:off x="4558703" y="5073914"/>
                <a:ext cx="843250" cy="843755"/>
                <a:chOff x="852762" y="2376956"/>
                <a:chExt cx="843250" cy="843755"/>
              </a:xfrm>
            </p:grpSpPr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B187BE76-ACC9-4732-9A87-F625B30087E9}"/>
                    </a:ext>
                  </a:extLst>
                </p:cNvPr>
                <p:cNvSpPr/>
                <p:nvPr/>
              </p:nvSpPr>
              <p:spPr bwMode="auto">
                <a:xfrm>
                  <a:off x="852762" y="2376956"/>
                  <a:ext cx="843250" cy="843755"/>
                </a:xfrm>
                <a:custGeom>
                  <a:avLst/>
                  <a:gdLst>
                    <a:gd name="connsiteX0" fmla="*/ 383645 w 843250"/>
                    <a:gd name="connsiteY0" fmla="*/ 0 h 843755"/>
                    <a:gd name="connsiteX1" fmla="*/ 456387 w 843250"/>
                    <a:gd name="connsiteY1" fmla="*/ 0 h 843755"/>
                    <a:gd name="connsiteX2" fmla="*/ 519296 w 843250"/>
                    <a:gd name="connsiteY2" fmla="*/ 131860 h 843755"/>
                    <a:gd name="connsiteX3" fmla="*/ 585741 w 843250"/>
                    <a:gd name="connsiteY3" fmla="*/ 149534 h 843755"/>
                    <a:gd name="connsiteX4" fmla="*/ 843250 w 843250"/>
                    <a:gd name="connsiteY4" fmla="*/ 482448 h 843755"/>
                    <a:gd name="connsiteX5" fmla="*/ 421625 w 843250"/>
                    <a:gd name="connsiteY5" fmla="*/ 843755 h 843755"/>
                    <a:gd name="connsiteX6" fmla="*/ 0 w 843250"/>
                    <a:gd name="connsiteY6" fmla="*/ 482448 h 843755"/>
                    <a:gd name="connsiteX7" fmla="*/ 257510 w 843250"/>
                    <a:gd name="connsiteY7" fmla="*/ 149534 h 843755"/>
                    <a:gd name="connsiteX8" fmla="*/ 320268 w 843250"/>
                    <a:gd name="connsiteY8" fmla="*/ 132840 h 84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3250" h="843755">
                      <a:moveTo>
                        <a:pt x="383645" y="0"/>
                      </a:moveTo>
                      <a:lnTo>
                        <a:pt x="456387" y="0"/>
                      </a:lnTo>
                      <a:lnTo>
                        <a:pt x="519296" y="131860"/>
                      </a:lnTo>
                      <a:lnTo>
                        <a:pt x="585741" y="149534"/>
                      </a:lnTo>
                      <a:cubicBezTo>
                        <a:pt x="737068" y="204384"/>
                        <a:pt x="843250" y="332790"/>
                        <a:pt x="843250" y="482448"/>
                      </a:cubicBezTo>
                      <a:cubicBezTo>
                        <a:pt x="843250" y="681992"/>
                        <a:pt x="654482" y="843755"/>
                        <a:pt x="421625" y="843755"/>
                      </a:cubicBezTo>
                      <a:cubicBezTo>
                        <a:pt x="188768" y="843755"/>
                        <a:pt x="0" y="681992"/>
                        <a:pt x="0" y="482448"/>
                      </a:cubicBezTo>
                      <a:cubicBezTo>
                        <a:pt x="0" y="332790"/>
                        <a:pt x="106182" y="204384"/>
                        <a:pt x="257510" y="149534"/>
                      </a:cubicBezTo>
                      <a:lnTo>
                        <a:pt x="320268" y="132840"/>
                      </a:lnTo>
                      <a:close/>
                    </a:path>
                  </a:pathLst>
                </a:custGeom>
                <a:gradFill>
                  <a:gsLst>
                    <a:gs pos="60000">
                      <a:srgbClr val="FF6600"/>
                    </a:gs>
                    <a:gs pos="10000">
                      <a:srgbClr val="FFFF99"/>
                    </a:gs>
                    <a:gs pos="50000">
                      <a:srgbClr val="FF9933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130" name="グループ化 129">
                  <a:extLst>
                    <a:ext uri="{FF2B5EF4-FFF2-40B4-BE49-F238E27FC236}">
                      <a16:creationId xmlns:a16="http://schemas.microsoft.com/office/drawing/2014/main" id="{7FB2716A-1159-4002-974A-F9072035B184}"/>
                    </a:ext>
                  </a:extLst>
                </p:cNvPr>
                <p:cNvGrpSpPr/>
                <p:nvPr/>
              </p:nvGrpSpPr>
              <p:grpSpPr>
                <a:xfrm>
                  <a:off x="915238" y="2381250"/>
                  <a:ext cx="718300" cy="826294"/>
                  <a:chOff x="897877" y="2376957"/>
                  <a:chExt cx="753021" cy="843753"/>
                </a:xfrm>
              </p:grpSpPr>
              <p:sp>
                <p:nvSpPr>
                  <p:cNvPr id="131" name="フリーフォーム: 図形 130">
                    <a:extLst>
                      <a:ext uri="{FF2B5EF4-FFF2-40B4-BE49-F238E27FC236}">
                        <a16:creationId xmlns:a16="http://schemas.microsoft.com/office/drawing/2014/main" id="{7240C57B-DAEA-4949-B2D4-0341918CA4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97877" y="2376957"/>
                    <a:ext cx="753021" cy="843753"/>
                  </a:xfrm>
                  <a:custGeom>
                    <a:avLst/>
                    <a:gdLst>
                      <a:gd name="connsiteX0" fmla="*/ 561527 w 1209994"/>
                      <a:gd name="connsiteY0" fmla="*/ 0 h 1369205"/>
                      <a:gd name="connsiteX1" fmla="*/ 648464 w 1209994"/>
                      <a:gd name="connsiteY1" fmla="*/ 0 h 1369205"/>
                      <a:gd name="connsiteX2" fmla="*/ 743213 w 1209994"/>
                      <a:gd name="connsiteY2" fmla="*/ 213393 h 1369205"/>
                      <a:gd name="connsiteX3" fmla="*/ 840490 w 1209994"/>
                      <a:gd name="connsiteY3" fmla="*/ 242656 h 1369205"/>
                      <a:gd name="connsiteX4" fmla="*/ 1209994 w 1209994"/>
                      <a:gd name="connsiteY4" fmla="*/ 782893 h 1369205"/>
                      <a:gd name="connsiteX5" fmla="*/ 604997 w 1209994"/>
                      <a:gd name="connsiteY5" fmla="*/ 1369205 h 1369205"/>
                      <a:gd name="connsiteX6" fmla="*/ 0 w 1209994"/>
                      <a:gd name="connsiteY6" fmla="*/ 782893 h 1369205"/>
                      <a:gd name="connsiteX7" fmla="*/ 369505 w 1209994"/>
                      <a:gd name="connsiteY7" fmla="*/ 242656 h 1369205"/>
                      <a:gd name="connsiteX8" fmla="*/ 466778 w 1209994"/>
                      <a:gd name="connsiteY8" fmla="*/ 213394 h 1369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09994" h="1369205">
                        <a:moveTo>
                          <a:pt x="561527" y="0"/>
                        </a:moveTo>
                        <a:lnTo>
                          <a:pt x="648464" y="0"/>
                        </a:lnTo>
                        <a:lnTo>
                          <a:pt x="743213" y="213393"/>
                        </a:lnTo>
                        <a:lnTo>
                          <a:pt x="840490" y="242656"/>
                        </a:lnTo>
                        <a:cubicBezTo>
                          <a:pt x="1057632" y="331664"/>
                          <a:pt x="1209994" y="540035"/>
                          <a:pt x="1209994" y="782893"/>
                        </a:cubicBezTo>
                        <a:cubicBezTo>
                          <a:pt x="1209994" y="1106704"/>
                          <a:pt x="939128" y="1369205"/>
                          <a:pt x="604997" y="1369205"/>
                        </a:cubicBezTo>
                        <a:cubicBezTo>
                          <a:pt x="270866" y="1369205"/>
                          <a:pt x="0" y="1106704"/>
                          <a:pt x="0" y="782893"/>
                        </a:cubicBezTo>
                        <a:cubicBezTo>
                          <a:pt x="0" y="540035"/>
                          <a:pt x="152362" y="331664"/>
                          <a:pt x="369505" y="242656"/>
                        </a:cubicBezTo>
                        <a:lnTo>
                          <a:pt x="466778" y="213394"/>
                        </a:lnTo>
                        <a:close/>
                      </a:path>
                    </a:pathLst>
                  </a:custGeom>
                  <a:gradFill>
                    <a:gsLst>
                      <a:gs pos="90000">
                        <a:srgbClr val="FF6600"/>
                      </a:gs>
                      <a:gs pos="10000">
                        <a:srgbClr val="FFFF99"/>
                      </a:gs>
                      <a:gs pos="50000">
                        <a:srgbClr val="FF9933"/>
                      </a:gs>
                    </a:gsLst>
                    <a:path path="circle">
                      <a:fillToRect l="50000" t="50000" r="50000" b="50000"/>
                    </a:path>
                  </a:gradFill>
                  <a:ln w="6350">
                    <a:solidFill>
                      <a:schemeClr val="accent2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" name="フリーフォーム: 図形 131">
                    <a:extLst>
                      <a:ext uri="{FF2B5EF4-FFF2-40B4-BE49-F238E27FC236}">
                        <a16:creationId xmlns:a16="http://schemas.microsoft.com/office/drawing/2014/main" id="{51343D89-F9CE-4BED-AE00-10E912F797D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90244" y="2376957"/>
                    <a:ext cx="568289" cy="843753"/>
                  </a:xfrm>
                  <a:custGeom>
                    <a:avLst/>
                    <a:gdLst>
                      <a:gd name="connsiteX0" fmla="*/ 447345 w 920862"/>
                      <a:gd name="connsiteY0" fmla="*/ 0 h 1369205"/>
                      <a:gd name="connsiteX1" fmla="*/ 473513 w 920862"/>
                      <a:gd name="connsiteY1" fmla="*/ 0 h 1369205"/>
                      <a:gd name="connsiteX2" fmla="*/ 548382 w 920862"/>
                      <a:gd name="connsiteY2" fmla="*/ 207871 h 1369205"/>
                      <a:gd name="connsiteX3" fmla="*/ 553224 w 920862"/>
                      <a:gd name="connsiteY3" fmla="*/ 208493 h 1369205"/>
                      <a:gd name="connsiteX4" fmla="*/ 920862 w 920862"/>
                      <a:gd name="connsiteY4" fmla="*/ 782893 h 1369205"/>
                      <a:gd name="connsiteX5" fmla="*/ 460431 w 920862"/>
                      <a:gd name="connsiteY5" fmla="*/ 1369205 h 1369205"/>
                      <a:gd name="connsiteX6" fmla="*/ 0 w 920862"/>
                      <a:gd name="connsiteY6" fmla="*/ 782893 h 1369205"/>
                      <a:gd name="connsiteX7" fmla="*/ 367638 w 920862"/>
                      <a:gd name="connsiteY7" fmla="*/ 208493 h 1369205"/>
                      <a:gd name="connsiteX8" fmla="*/ 372477 w 920862"/>
                      <a:gd name="connsiteY8" fmla="*/ 207872 h 1369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20862" h="1369205">
                        <a:moveTo>
                          <a:pt x="447345" y="0"/>
                        </a:moveTo>
                        <a:lnTo>
                          <a:pt x="473513" y="0"/>
                        </a:lnTo>
                        <a:lnTo>
                          <a:pt x="548382" y="207871"/>
                        </a:lnTo>
                        <a:lnTo>
                          <a:pt x="553224" y="208493"/>
                        </a:lnTo>
                        <a:cubicBezTo>
                          <a:pt x="763035" y="263164"/>
                          <a:pt x="920862" y="499559"/>
                          <a:pt x="920862" y="782893"/>
                        </a:cubicBezTo>
                        <a:cubicBezTo>
                          <a:pt x="920862" y="1106704"/>
                          <a:pt x="714720" y="1369205"/>
                          <a:pt x="460431" y="1369205"/>
                        </a:cubicBezTo>
                        <a:cubicBezTo>
                          <a:pt x="206142" y="1369205"/>
                          <a:pt x="0" y="1106704"/>
                          <a:pt x="0" y="782893"/>
                        </a:cubicBezTo>
                        <a:cubicBezTo>
                          <a:pt x="0" y="499559"/>
                          <a:pt x="157827" y="263164"/>
                          <a:pt x="367638" y="208493"/>
                        </a:cubicBezTo>
                        <a:lnTo>
                          <a:pt x="372477" y="207872"/>
                        </a:ln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00"/>
                      </a:gs>
                      <a:gs pos="10000">
                        <a:srgbClr val="FFFF99"/>
                      </a:gs>
                      <a:gs pos="71000">
                        <a:srgbClr val="FF9933"/>
                      </a:gs>
                    </a:gsLst>
                    <a:path path="circle">
                      <a:fillToRect l="50000" t="50000" r="50000" b="50000"/>
                    </a:path>
                  </a:gradFill>
                  <a:ln w="6350">
                    <a:solidFill>
                      <a:schemeClr val="accent2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" name="フリーフォーム: 図形 132">
                    <a:extLst>
                      <a:ext uri="{FF2B5EF4-FFF2-40B4-BE49-F238E27FC236}">
                        <a16:creationId xmlns:a16="http://schemas.microsoft.com/office/drawing/2014/main" id="{0E3C202A-4200-4FF7-9619-9FA204F4A5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50010" y="2376957"/>
                    <a:ext cx="248756" cy="843753"/>
                  </a:xfrm>
                  <a:custGeom>
                    <a:avLst/>
                    <a:gdLst>
                      <a:gd name="connsiteX0" fmla="*/ 229769 w 467732"/>
                      <a:gd name="connsiteY0" fmla="*/ 0 h 1369205"/>
                      <a:gd name="connsiteX1" fmla="*/ 237961 w 467732"/>
                      <a:gd name="connsiteY1" fmla="*/ 0 h 1369205"/>
                      <a:gd name="connsiteX2" fmla="*/ 260899 w 467732"/>
                      <a:gd name="connsiteY2" fmla="*/ 203413 h 1369205"/>
                      <a:gd name="connsiteX3" fmla="*/ 280999 w 467732"/>
                      <a:gd name="connsiteY3" fmla="*/ 208493 h 1369205"/>
                      <a:gd name="connsiteX4" fmla="*/ 467732 w 467732"/>
                      <a:gd name="connsiteY4" fmla="*/ 782893 h 1369205"/>
                      <a:gd name="connsiteX5" fmla="*/ 233866 w 467732"/>
                      <a:gd name="connsiteY5" fmla="*/ 1369205 h 1369205"/>
                      <a:gd name="connsiteX6" fmla="*/ 0 w 467732"/>
                      <a:gd name="connsiteY6" fmla="*/ 782893 h 1369205"/>
                      <a:gd name="connsiteX7" fmla="*/ 186734 w 467732"/>
                      <a:gd name="connsiteY7" fmla="*/ 208493 h 1369205"/>
                      <a:gd name="connsiteX8" fmla="*/ 206832 w 467732"/>
                      <a:gd name="connsiteY8" fmla="*/ 203414 h 1369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67732" h="1369205">
                        <a:moveTo>
                          <a:pt x="229769" y="0"/>
                        </a:moveTo>
                        <a:lnTo>
                          <a:pt x="237961" y="0"/>
                        </a:lnTo>
                        <a:lnTo>
                          <a:pt x="260899" y="203413"/>
                        </a:lnTo>
                        <a:lnTo>
                          <a:pt x="280999" y="208493"/>
                        </a:lnTo>
                        <a:cubicBezTo>
                          <a:pt x="387567" y="263164"/>
                          <a:pt x="467732" y="499559"/>
                          <a:pt x="467732" y="782893"/>
                        </a:cubicBezTo>
                        <a:cubicBezTo>
                          <a:pt x="467732" y="1106704"/>
                          <a:pt x="363027" y="1369205"/>
                          <a:pt x="233866" y="1369205"/>
                        </a:cubicBezTo>
                        <a:cubicBezTo>
                          <a:pt x="104705" y="1369205"/>
                          <a:pt x="0" y="1106704"/>
                          <a:pt x="0" y="782893"/>
                        </a:cubicBezTo>
                        <a:cubicBezTo>
                          <a:pt x="0" y="499559"/>
                          <a:pt x="80165" y="263164"/>
                          <a:pt x="186734" y="208493"/>
                        </a:cubicBezTo>
                        <a:lnTo>
                          <a:pt x="206832" y="203414"/>
                        </a:ln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00"/>
                      </a:gs>
                      <a:gs pos="10000">
                        <a:srgbClr val="FFFF99"/>
                      </a:gs>
                      <a:gs pos="71000">
                        <a:srgbClr val="FF9933"/>
                      </a:gs>
                    </a:gsLst>
                    <a:path path="circle">
                      <a:fillToRect l="50000" t="50000" r="50000" b="50000"/>
                    </a:path>
                  </a:gradFill>
                  <a:ln w="6350">
                    <a:solidFill>
                      <a:schemeClr val="accent2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2A60B023-769C-4826-B374-EC825100F0D5}"/>
              </a:ext>
            </a:extLst>
          </p:cNvPr>
          <p:cNvSpPr txBox="1"/>
          <p:nvPr/>
        </p:nvSpPr>
        <p:spPr>
          <a:xfrm>
            <a:off x="276046" y="23291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タマネギ</a:t>
            </a:r>
          </a:p>
        </p:txBody>
      </p: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28701D14-DCBC-43FD-805A-FAFBEE9C5AB0}"/>
              </a:ext>
            </a:extLst>
          </p:cNvPr>
          <p:cNvGrpSpPr/>
          <p:nvPr/>
        </p:nvGrpSpPr>
        <p:grpSpPr>
          <a:xfrm>
            <a:off x="1003016" y="1250831"/>
            <a:ext cx="2063890" cy="2065126"/>
            <a:chOff x="852762" y="2376956"/>
            <a:chExt cx="843250" cy="843755"/>
          </a:xfrm>
        </p:grpSpPr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E18A5E59-BDD3-490E-A6F6-4DACFEED3C8D}"/>
                </a:ext>
              </a:extLst>
            </p:cNvPr>
            <p:cNvSpPr/>
            <p:nvPr/>
          </p:nvSpPr>
          <p:spPr bwMode="auto">
            <a:xfrm>
              <a:off x="852762" y="2376956"/>
              <a:ext cx="843250" cy="843755"/>
            </a:xfrm>
            <a:custGeom>
              <a:avLst/>
              <a:gdLst>
                <a:gd name="connsiteX0" fmla="*/ 383645 w 843250"/>
                <a:gd name="connsiteY0" fmla="*/ 0 h 843755"/>
                <a:gd name="connsiteX1" fmla="*/ 456387 w 843250"/>
                <a:gd name="connsiteY1" fmla="*/ 0 h 843755"/>
                <a:gd name="connsiteX2" fmla="*/ 519296 w 843250"/>
                <a:gd name="connsiteY2" fmla="*/ 131860 h 843755"/>
                <a:gd name="connsiteX3" fmla="*/ 585741 w 843250"/>
                <a:gd name="connsiteY3" fmla="*/ 149534 h 843755"/>
                <a:gd name="connsiteX4" fmla="*/ 843250 w 843250"/>
                <a:gd name="connsiteY4" fmla="*/ 482448 h 843755"/>
                <a:gd name="connsiteX5" fmla="*/ 421625 w 843250"/>
                <a:gd name="connsiteY5" fmla="*/ 843755 h 843755"/>
                <a:gd name="connsiteX6" fmla="*/ 0 w 843250"/>
                <a:gd name="connsiteY6" fmla="*/ 482448 h 843755"/>
                <a:gd name="connsiteX7" fmla="*/ 257510 w 843250"/>
                <a:gd name="connsiteY7" fmla="*/ 149534 h 843755"/>
                <a:gd name="connsiteX8" fmla="*/ 320268 w 843250"/>
                <a:gd name="connsiteY8" fmla="*/ 132840 h 84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43250" h="843755">
                  <a:moveTo>
                    <a:pt x="383645" y="0"/>
                  </a:moveTo>
                  <a:lnTo>
                    <a:pt x="456387" y="0"/>
                  </a:lnTo>
                  <a:lnTo>
                    <a:pt x="519296" y="131860"/>
                  </a:lnTo>
                  <a:lnTo>
                    <a:pt x="585741" y="149534"/>
                  </a:lnTo>
                  <a:cubicBezTo>
                    <a:pt x="737068" y="204384"/>
                    <a:pt x="843250" y="332790"/>
                    <a:pt x="843250" y="482448"/>
                  </a:cubicBezTo>
                  <a:cubicBezTo>
                    <a:pt x="843250" y="681992"/>
                    <a:pt x="654482" y="843755"/>
                    <a:pt x="421625" y="843755"/>
                  </a:cubicBezTo>
                  <a:cubicBezTo>
                    <a:pt x="188768" y="843755"/>
                    <a:pt x="0" y="681992"/>
                    <a:pt x="0" y="482448"/>
                  </a:cubicBezTo>
                  <a:cubicBezTo>
                    <a:pt x="0" y="332790"/>
                    <a:pt x="106182" y="204384"/>
                    <a:pt x="257510" y="149534"/>
                  </a:cubicBezTo>
                  <a:lnTo>
                    <a:pt x="320268" y="132840"/>
                  </a:lnTo>
                  <a:close/>
                </a:path>
              </a:pathLst>
            </a:custGeom>
            <a:gradFill>
              <a:gsLst>
                <a:gs pos="63000">
                  <a:srgbClr val="FF9933"/>
                </a:gs>
                <a:gs pos="10000">
                  <a:srgbClr val="FFFF99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ECFE12CE-82EC-49C2-A032-404F7C1EE49B}"/>
                </a:ext>
              </a:extLst>
            </p:cNvPr>
            <p:cNvGrpSpPr/>
            <p:nvPr/>
          </p:nvGrpSpPr>
          <p:grpSpPr>
            <a:xfrm>
              <a:off x="915238" y="2381250"/>
              <a:ext cx="718300" cy="826294"/>
              <a:chOff x="897877" y="2376957"/>
              <a:chExt cx="753021" cy="843753"/>
            </a:xfrm>
          </p:grpSpPr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55C62990-029F-4779-B565-7E5242B465B0}"/>
                  </a:ext>
                </a:extLst>
              </p:cNvPr>
              <p:cNvSpPr/>
              <p:nvPr/>
            </p:nvSpPr>
            <p:spPr bwMode="auto">
              <a:xfrm>
                <a:off x="897877" y="2376957"/>
                <a:ext cx="753021" cy="843753"/>
              </a:xfrm>
              <a:custGeom>
                <a:avLst/>
                <a:gdLst>
                  <a:gd name="connsiteX0" fmla="*/ 561527 w 1209994"/>
                  <a:gd name="connsiteY0" fmla="*/ 0 h 1369205"/>
                  <a:gd name="connsiteX1" fmla="*/ 648464 w 1209994"/>
                  <a:gd name="connsiteY1" fmla="*/ 0 h 1369205"/>
                  <a:gd name="connsiteX2" fmla="*/ 743213 w 1209994"/>
                  <a:gd name="connsiteY2" fmla="*/ 213393 h 1369205"/>
                  <a:gd name="connsiteX3" fmla="*/ 840490 w 1209994"/>
                  <a:gd name="connsiteY3" fmla="*/ 242656 h 1369205"/>
                  <a:gd name="connsiteX4" fmla="*/ 1209994 w 1209994"/>
                  <a:gd name="connsiteY4" fmla="*/ 782893 h 1369205"/>
                  <a:gd name="connsiteX5" fmla="*/ 604997 w 1209994"/>
                  <a:gd name="connsiteY5" fmla="*/ 1369205 h 1369205"/>
                  <a:gd name="connsiteX6" fmla="*/ 0 w 1209994"/>
                  <a:gd name="connsiteY6" fmla="*/ 782893 h 1369205"/>
                  <a:gd name="connsiteX7" fmla="*/ 369505 w 1209994"/>
                  <a:gd name="connsiteY7" fmla="*/ 242656 h 1369205"/>
                  <a:gd name="connsiteX8" fmla="*/ 466778 w 1209994"/>
                  <a:gd name="connsiteY8" fmla="*/ 21339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9994" h="1369205">
                    <a:moveTo>
                      <a:pt x="561527" y="0"/>
                    </a:moveTo>
                    <a:lnTo>
                      <a:pt x="648464" y="0"/>
                    </a:lnTo>
                    <a:lnTo>
                      <a:pt x="743213" y="213393"/>
                    </a:lnTo>
                    <a:lnTo>
                      <a:pt x="840490" y="242656"/>
                    </a:lnTo>
                    <a:cubicBezTo>
                      <a:pt x="1057632" y="331664"/>
                      <a:pt x="1209994" y="540035"/>
                      <a:pt x="1209994" y="782893"/>
                    </a:cubicBezTo>
                    <a:cubicBezTo>
                      <a:pt x="1209994" y="1106704"/>
                      <a:pt x="939128" y="1369205"/>
                      <a:pt x="604997" y="1369205"/>
                    </a:cubicBezTo>
                    <a:cubicBezTo>
                      <a:pt x="270866" y="1369205"/>
                      <a:pt x="0" y="1106704"/>
                      <a:pt x="0" y="782893"/>
                    </a:cubicBezTo>
                    <a:cubicBezTo>
                      <a:pt x="0" y="540035"/>
                      <a:pt x="152362" y="331664"/>
                      <a:pt x="369505" y="242656"/>
                    </a:cubicBezTo>
                    <a:lnTo>
                      <a:pt x="466778" y="213394"/>
                    </a:lnTo>
                    <a:close/>
                  </a:path>
                </a:pathLst>
              </a:custGeom>
              <a:gradFill>
                <a:gsLst>
                  <a:gs pos="90000">
                    <a:srgbClr val="FF9933"/>
                  </a:gs>
                  <a:gs pos="10000">
                    <a:srgbClr val="FFFF99"/>
                  </a:gs>
                  <a:gs pos="50000">
                    <a:srgbClr val="FFC000"/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accent2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088764D4-6943-4B07-9691-3C1367BA76B1}"/>
                  </a:ext>
                </a:extLst>
              </p:cNvPr>
              <p:cNvSpPr/>
              <p:nvPr/>
            </p:nvSpPr>
            <p:spPr bwMode="auto">
              <a:xfrm>
                <a:off x="990244" y="2376957"/>
                <a:ext cx="568289" cy="843753"/>
              </a:xfrm>
              <a:custGeom>
                <a:avLst/>
                <a:gdLst>
                  <a:gd name="connsiteX0" fmla="*/ 447345 w 920862"/>
                  <a:gd name="connsiteY0" fmla="*/ 0 h 1369205"/>
                  <a:gd name="connsiteX1" fmla="*/ 473513 w 920862"/>
                  <a:gd name="connsiteY1" fmla="*/ 0 h 1369205"/>
                  <a:gd name="connsiteX2" fmla="*/ 548382 w 920862"/>
                  <a:gd name="connsiteY2" fmla="*/ 207871 h 1369205"/>
                  <a:gd name="connsiteX3" fmla="*/ 553224 w 920862"/>
                  <a:gd name="connsiteY3" fmla="*/ 208493 h 1369205"/>
                  <a:gd name="connsiteX4" fmla="*/ 920862 w 920862"/>
                  <a:gd name="connsiteY4" fmla="*/ 782893 h 1369205"/>
                  <a:gd name="connsiteX5" fmla="*/ 460431 w 920862"/>
                  <a:gd name="connsiteY5" fmla="*/ 1369205 h 1369205"/>
                  <a:gd name="connsiteX6" fmla="*/ 0 w 920862"/>
                  <a:gd name="connsiteY6" fmla="*/ 782893 h 1369205"/>
                  <a:gd name="connsiteX7" fmla="*/ 367638 w 920862"/>
                  <a:gd name="connsiteY7" fmla="*/ 208493 h 1369205"/>
                  <a:gd name="connsiteX8" fmla="*/ 372477 w 920862"/>
                  <a:gd name="connsiteY8" fmla="*/ 207872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20862" h="1369205">
                    <a:moveTo>
                      <a:pt x="447345" y="0"/>
                    </a:moveTo>
                    <a:lnTo>
                      <a:pt x="473513" y="0"/>
                    </a:lnTo>
                    <a:lnTo>
                      <a:pt x="548382" y="207871"/>
                    </a:lnTo>
                    <a:lnTo>
                      <a:pt x="553224" y="208493"/>
                    </a:lnTo>
                    <a:cubicBezTo>
                      <a:pt x="763035" y="263164"/>
                      <a:pt x="920862" y="499559"/>
                      <a:pt x="920862" y="782893"/>
                    </a:cubicBezTo>
                    <a:cubicBezTo>
                      <a:pt x="920862" y="1106704"/>
                      <a:pt x="714720" y="1369205"/>
                      <a:pt x="460431" y="1369205"/>
                    </a:cubicBezTo>
                    <a:cubicBezTo>
                      <a:pt x="206142" y="1369205"/>
                      <a:pt x="0" y="1106704"/>
                      <a:pt x="0" y="782893"/>
                    </a:cubicBezTo>
                    <a:cubicBezTo>
                      <a:pt x="0" y="499559"/>
                      <a:pt x="157827" y="263164"/>
                      <a:pt x="367638" y="208493"/>
                    </a:cubicBezTo>
                    <a:lnTo>
                      <a:pt x="372477" y="207872"/>
                    </a:lnTo>
                    <a:close/>
                  </a:path>
                </a:pathLst>
              </a:custGeom>
              <a:gradFill>
                <a:gsLst>
                  <a:gs pos="100000">
                    <a:srgbClr val="FF9933"/>
                  </a:gs>
                  <a:gs pos="10000">
                    <a:srgbClr val="FFFF99"/>
                  </a:gs>
                  <a:gs pos="71000">
                    <a:srgbClr val="FFC000"/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accent2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6D5184C1-19A0-41BF-BBD1-6DD1DCB418F1}"/>
                  </a:ext>
                </a:extLst>
              </p:cNvPr>
              <p:cNvSpPr/>
              <p:nvPr/>
            </p:nvSpPr>
            <p:spPr bwMode="auto">
              <a:xfrm>
                <a:off x="1150010" y="2376957"/>
                <a:ext cx="248756" cy="843753"/>
              </a:xfrm>
              <a:custGeom>
                <a:avLst/>
                <a:gdLst>
                  <a:gd name="connsiteX0" fmla="*/ 229769 w 467732"/>
                  <a:gd name="connsiteY0" fmla="*/ 0 h 1369205"/>
                  <a:gd name="connsiteX1" fmla="*/ 237961 w 467732"/>
                  <a:gd name="connsiteY1" fmla="*/ 0 h 1369205"/>
                  <a:gd name="connsiteX2" fmla="*/ 260899 w 467732"/>
                  <a:gd name="connsiteY2" fmla="*/ 203413 h 1369205"/>
                  <a:gd name="connsiteX3" fmla="*/ 280999 w 467732"/>
                  <a:gd name="connsiteY3" fmla="*/ 208493 h 1369205"/>
                  <a:gd name="connsiteX4" fmla="*/ 467732 w 467732"/>
                  <a:gd name="connsiteY4" fmla="*/ 782893 h 1369205"/>
                  <a:gd name="connsiteX5" fmla="*/ 233866 w 467732"/>
                  <a:gd name="connsiteY5" fmla="*/ 1369205 h 1369205"/>
                  <a:gd name="connsiteX6" fmla="*/ 0 w 467732"/>
                  <a:gd name="connsiteY6" fmla="*/ 782893 h 1369205"/>
                  <a:gd name="connsiteX7" fmla="*/ 186734 w 467732"/>
                  <a:gd name="connsiteY7" fmla="*/ 208493 h 1369205"/>
                  <a:gd name="connsiteX8" fmla="*/ 206832 w 467732"/>
                  <a:gd name="connsiteY8" fmla="*/ 20341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732" h="1369205">
                    <a:moveTo>
                      <a:pt x="229769" y="0"/>
                    </a:moveTo>
                    <a:lnTo>
                      <a:pt x="237961" y="0"/>
                    </a:lnTo>
                    <a:lnTo>
                      <a:pt x="260899" y="203413"/>
                    </a:lnTo>
                    <a:lnTo>
                      <a:pt x="280999" y="208493"/>
                    </a:lnTo>
                    <a:cubicBezTo>
                      <a:pt x="387567" y="263164"/>
                      <a:pt x="467732" y="499559"/>
                      <a:pt x="467732" y="782893"/>
                    </a:cubicBezTo>
                    <a:cubicBezTo>
                      <a:pt x="467732" y="1106704"/>
                      <a:pt x="363027" y="1369205"/>
                      <a:pt x="233866" y="1369205"/>
                    </a:cubicBezTo>
                    <a:cubicBezTo>
                      <a:pt x="104705" y="1369205"/>
                      <a:pt x="0" y="1106704"/>
                      <a:pt x="0" y="782893"/>
                    </a:cubicBezTo>
                    <a:cubicBezTo>
                      <a:pt x="0" y="499559"/>
                      <a:pt x="80165" y="263164"/>
                      <a:pt x="186734" y="208493"/>
                    </a:cubicBezTo>
                    <a:lnTo>
                      <a:pt x="206832" y="203414"/>
                    </a:lnTo>
                    <a:close/>
                  </a:path>
                </a:pathLst>
              </a:custGeom>
              <a:gradFill>
                <a:gsLst>
                  <a:gs pos="100000">
                    <a:srgbClr val="FF9933"/>
                  </a:gs>
                  <a:gs pos="10000">
                    <a:srgbClr val="FFFF99"/>
                  </a:gs>
                  <a:gs pos="71000">
                    <a:srgbClr val="FFC000"/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accent2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E9AF9728-917F-4039-8A58-38BCC8519F07}"/>
              </a:ext>
            </a:extLst>
          </p:cNvPr>
          <p:cNvGrpSpPr/>
          <p:nvPr/>
        </p:nvGrpSpPr>
        <p:grpSpPr>
          <a:xfrm>
            <a:off x="3845288" y="1658337"/>
            <a:ext cx="2232979" cy="1387526"/>
            <a:chOff x="3845288" y="1658337"/>
            <a:chExt cx="2232979" cy="1387526"/>
          </a:xfrm>
        </p:grpSpPr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1B6DEFC7-D0FC-4F4B-B890-9FB74297C11F}"/>
                </a:ext>
              </a:extLst>
            </p:cNvPr>
            <p:cNvGrpSpPr/>
            <p:nvPr/>
          </p:nvGrpSpPr>
          <p:grpSpPr>
            <a:xfrm rot="800713">
              <a:off x="5038991" y="1658337"/>
              <a:ext cx="843250" cy="843755"/>
              <a:chOff x="852762" y="2376956"/>
              <a:chExt cx="843250" cy="843755"/>
            </a:xfrm>
          </p:grpSpPr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8177AEC8-2B8E-4D86-83D3-4258EF64C73D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3000">
                    <a:srgbClr val="FF9933"/>
                  </a:gs>
                  <a:gs pos="10000">
                    <a:srgbClr val="FFFF99"/>
                  </a:gs>
                  <a:gs pos="50000">
                    <a:srgbClr val="FFC0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FCE8351E-8938-44B0-ABA1-E2F6EA7F8AFC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1C47BDEC-7969-46FA-9FDB-87DB695DD783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9933"/>
                    </a:gs>
                    <a:gs pos="10000">
                      <a:srgbClr val="FFFF99"/>
                    </a:gs>
                    <a:gs pos="50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93C53DF2-FAEC-473E-8B15-63D9A8F5AD89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E687067E-E40C-48FB-A879-E688AEBAA3FE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69EE382F-46FC-4C95-A6BC-40E4F27DFE41}"/>
                </a:ext>
              </a:extLst>
            </p:cNvPr>
            <p:cNvGrpSpPr/>
            <p:nvPr/>
          </p:nvGrpSpPr>
          <p:grpSpPr>
            <a:xfrm rot="21380907">
              <a:off x="4220900" y="1665800"/>
              <a:ext cx="843250" cy="843755"/>
              <a:chOff x="852762" y="2376956"/>
              <a:chExt cx="843250" cy="843755"/>
            </a:xfrm>
          </p:grpSpPr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FB1890F9-9EB9-49D4-9479-5D8344971290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3000">
                    <a:srgbClr val="FF9933"/>
                  </a:gs>
                  <a:gs pos="10000">
                    <a:srgbClr val="FFFF99"/>
                  </a:gs>
                  <a:gs pos="50000">
                    <a:srgbClr val="FFC0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A3D1392A-FB45-48A4-86C2-565B3C76C16D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76549197-463A-4126-95D3-2B3416B2B339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9933"/>
                    </a:gs>
                    <a:gs pos="10000">
                      <a:srgbClr val="FFFF99"/>
                    </a:gs>
                    <a:gs pos="50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DC0EB8B1-C9C8-40FB-A454-0C4EB0B4D4C5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D0CAEF16-7D61-446C-965E-76F76D8D00D1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AEE1E85F-98D3-4D68-A972-A8C0D38FBAA6}"/>
                </a:ext>
              </a:extLst>
            </p:cNvPr>
            <p:cNvGrpSpPr/>
            <p:nvPr/>
          </p:nvGrpSpPr>
          <p:grpSpPr>
            <a:xfrm rot="20700065">
              <a:off x="3845288" y="2038003"/>
              <a:ext cx="843250" cy="843755"/>
              <a:chOff x="852762" y="2376956"/>
              <a:chExt cx="843250" cy="843755"/>
            </a:xfrm>
          </p:grpSpPr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9C4682BE-5286-4177-9D79-66AC92D1F88F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3000">
                    <a:srgbClr val="FF9933"/>
                  </a:gs>
                  <a:gs pos="10000">
                    <a:srgbClr val="FFFF99"/>
                  </a:gs>
                  <a:gs pos="50000">
                    <a:srgbClr val="FFC0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E55806AA-A005-4633-A384-2B02F781EFF0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5D0347F7-275A-4085-A84E-69553856A32E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9933"/>
                    </a:gs>
                    <a:gs pos="10000">
                      <a:srgbClr val="FFFF99"/>
                    </a:gs>
                    <a:gs pos="50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13C53DD7-731D-462E-A252-66BD259ED18A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7BF977C9-99F0-4A4D-BCFA-27AC9EDEDBF5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D43865AF-C60C-48DC-A36D-5876B076804D}"/>
                </a:ext>
              </a:extLst>
            </p:cNvPr>
            <p:cNvGrpSpPr/>
            <p:nvPr/>
          </p:nvGrpSpPr>
          <p:grpSpPr>
            <a:xfrm rot="614603">
              <a:off x="5235017" y="2056322"/>
              <a:ext cx="843250" cy="843755"/>
              <a:chOff x="852762" y="2376956"/>
              <a:chExt cx="843250" cy="843755"/>
            </a:xfrm>
          </p:grpSpPr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2D50C0F9-3F39-4F2D-927C-B8238FF33D75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3000">
                    <a:srgbClr val="FF9933"/>
                  </a:gs>
                  <a:gs pos="10000">
                    <a:srgbClr val="FFFF99"/>
                  </a:gs>
                  <a:gs pos="50000">
                    <a:srgbClr val="FFC0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23978F98-044A-4E60-A562-2B97B41F93CE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32AFC829-D443-4BC0-A9A7-776789043C99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9933"/>
                    </a:gs>
                    <a:gs pos="10000">
                      <a:srgbClr val="FFFF99"/>
                    </a:gs>
                    <a:gs pos="50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22A3827E-10C0-4DFD-AA14-C83B959767B3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B5139F7F-3602-4074-9B3D-BDAD8C87AA82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EC750476-2BF2-4EA9-8BA9-38FF69D44535}"/>
                </a:ext>
              </a:extLst>
            </p:cNvPr>
            <p:cNvGrpSpPr/>
            <p:nvPr/>
          </p:nvGrpSpPr>
          <p:grpSpPr>
            <a:xfrm>
              <a:off x="4560779" y="2202108"/>
              <a:ext cx="843250" cy="843755"/>
              <a:chOff x="852762" y="2376956"/>
              <a:chExt cx="843250" cy="843755"/>
            </a:xfrm>
          </p:grpSpPr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FA91279F-B4A3-472F-9BF2-B2A983D789A9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3000">
                    <a:srgbClr val="FF9933"/>
                  </a:gs>
                  <a:gs pos="10000">
                    <a:srgbClr val="FFFF99"/>
                  </a:gs>
                  <a:gs pos="50000">
                    <a:srgbClr val="FFC0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4007A66D-2F0A-4831-9048-9EE12906DB3B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ACA7B0C5-08CD-4054-9D17-50732E1EA9C6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9933"/>
                    </a:gs>
                    <a:gs pos="10000">
                      <a:srgbClr val="FFFF99"/>
                    </a:gs>
                    <a:gs pos="50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6E031F36-B8BA-4165-9280-C3E7FE8D37EB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71DDB727-01EC-4EC8-8CC9-2AFDD4BA7168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02" name="グループ化 201">
            <a:extLst>
              <a:ext uri="{FF2B5EF4-FFF2-40B4-BE49-F238E27FC236}">
                <a16:creationId xmlns:a16="http://schemas.microsoft.com/office/drawing/2014/main" id="{352AB099-DB40-462B-BA2D-03E89E47B78F}"/>
              </a:ext>
            </a:extLst>
          </p:cNvPr>
          <p:cNvGrpSpPr/>
          <p:nvPr/>
        </p:nvGrpSpPr>
        <p:grpSpPr>
          <a:xfrm>
            <a:off x="6605083" y="1378094"/>
            <a:ext cx="2605086" cy="1788055"/>
            <a:chOff x="6605083" y="1378094"/>
            <a:chExt cx="2605086" cy="1788055"/>
          </a:xfrm>
        </p:grpSpPr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885AB3F0-F595-4B54-B182-A1ABC3B17D82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241" name="グループ化 240">
                <a:extLst>
                  <a:ext uri="{FF2B5EF4-FFF2-40B4-BE49-F238E27FC236}">
                    <a16:creationId xmlns:a16="http://schemas.microsoft.com/office/drawing/2014/main" id="{4091E848-6FE2-48DD-95F5-EA59FF3010C1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243" name="楕円 242">
                  <a:extLst>
                    <a:ext uri="{FF2B5EF4-FFF2-40B4-BE49-F238E27FC236}">
                      <a16:creationId xmlns:a16="http://schemas.microsoft.com/office/drawing/2014/main" id="{706BD55B-4DCA-42FE-AE69-C3A53DAFA8A0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0EE42954-6DEE-4320-A4C9-1C6C756D92BA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949770E6-F237-4312-B173-B6231A17F47F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76B2D9A7-EE62-4B92-8804-1956EA190924}"/>
                </a:ext>
              </a:extLst>
            </p:cNvPr>
            <p:cNvGrpSpPr/>
            <p:nvPr/>
          </p:nvGrpSpPr>
          <p:grpSpPr>
            <a:xfrm rot="800713">
              <a:off x="7980793" y="1397945"/>
              <a:ext cx="843250" cy="843755"/>
              <a:chOff x="852762" y="2376956"/>
              <a:chExt cx="843250" cy="843755"/>
            </a:xfrm>
          </p:grpSpPr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83A1955D-05CA-437B-BFAA-1F37C1CF98CD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3000">
                    <a:srgbClr val="FF9933"/>
                  </a:gs>
                  <a:gs pos="10000">
                    <a:srgbClr val="FFFF99"/>
                  </a:gs>
                  <a:gs pos="50000">
                    <a:srgbClr val="FFC0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237" name="グループ化 236">
                <a:extLst>
                  <a:ext uri="{FF2B5EF4-FFF2-40B4-BE49-F238E27FC236}">
                    <a16:creationId xmlns:a16="http://schemas.microsoft.com/office/drawing/2014/main" id="{29ACE302-FF31-41D3-82AA-46E5D73E4A58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BB4EB1B9-6736-4C5D-AF71-5F25EF7E3F27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9933"/>
                    </a:gs>
                    <a:gs pos="10000">
                      <a:srgbClr val="FFFF99"/>
                    </a:gs>
                    <a:gs pos="50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ADD9B8BE-129B-4956-B35E-813C24748A2B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CC5347F2-8190-45F9-990C-ED55B419AF2B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47D55936-2933-4DC2-948F-EB27E8A940AA}"/>
                </a:ext>
              </a:extLst>
            </p:cNvPr>
            <p:cNvGrpSpPr/>
            <p:nvPr/>
          </p:nvGrpSpPr>
          <p:grpSpPr>
            <a:xfrm rot="21380907">
              <a:off x="7162702" y="1405408"/>
              <a:ext cx="843250" cy="843755"/>
              <a:chOff x="852762" y="2376956"/>
              <a:chExt cx="843250" cy="843755"/>
            </a:xfrm>
          </p:grpSpPr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A142E3C7-598C-44DA-AE8B-0579D04A433D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3000">
                    <a:srgbClr val="FF9933"/>
                  </a:gs>
                  <a:gs pos="10000">
                    <a:srgbClr val="FFFF99"/>
                  </a:gs>
                  <a:gs pos="50000">
                    <a:srgbClr val="FFC0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232" name="グループ化 231">
                <a:extLst>
                  <a:ext uri="{FF2B5EF4-FFF2-40B4-BE49-F238E27FC236}">
                    <a16:creationId xmlns:a16="http://schemas.microsoft.com/office/drawing/2014/main" id="{DF3B2DE2-C894-4706-9B1C-F5CE96FB00EA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1406A896-82DD-4C48-8D1A-063F13DE8323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9933"/>
                    </a:gs>
                    <a:gs pos="10000">
                      <a:srgbClr val="FFFF99"/>
                    </a:gs>
                    <a:gs pos="50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F390B1E8-C34E-4968-B427-0C9809C558F5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76FC347D-43E9-4E5C-A1E6-E93A2187AD87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A0C44380-8931-4174-8BCE-1227432140CD}"/>
                </a:ext>
              </a:extLst>
            </p:cNvPr>
            <p:cNvGrpSpPr/>
            <p:nvPr/>
          </p:nvGrpSpPr>
          <p:grpSpPr>
            <a:xfrm rot="20700065">
              <a:off x="6787090" y="1777611"/>
              <a:ext cx="843250" cy="843755"/>
              <a:chOff x="852762" y="2376956"/>
              <a:chExt cx="843250" cy="843755"/>
            </a:xfrm>
          </p:grpSpPr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9CD76291-6576-4531-8D43-824E6E506746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3000">
                    <a:srgbClr val="FF9933"/>
                  </a:gs>
                  <a:gs pos="10000">
                    <a:srgbClr val="FFFF99"/>
                  </a:gs>
                  <a:gs pos="50000">
                    <a:srgbClr val="FFC0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0069CA92-3DC6-4D1E-8FFE-8CC9B4A85153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0685A031-D901-4975-AD0E-1B6F1EE5B3B4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9933"/>
                    </a:gs>
                    <a:gs pos="10000">
                      <a:srgbClr val="FFFF99"/>
                    </a:gs>
                    <a:gs pos="50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F92A28AD-F1E3-4572-9826-CBD879ED71FC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8F94AAA3-A2DE-48B5-A36B-810AF710E4DF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7F501D2D-525D-4128-9D18-560C7429B56F}"/>
                </a:ext>
              </a:extLst>
            </p:cNvPr>
            <p:cNvGrpSpPr/>
            <p:nvPr/>
          </p:nvGrpSpPr>
          <p:grpSpPr>
            <a:xfrm rot="614603">
              <a:off x="8176819" y="1795930"/>
              <a:ext cx="843250" cy="843755"/>
              <a:chOff x="852762" y="2376956"/>
              <a:chExt cx="843250" cy="843755"/>
            </a:xfrm>
          </p:grpSpPr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0FA06F8C-F928-4EBC-ACEE-9E03E1F3238A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3000">
                    <a:srgbClr val="FF9933"/>
                  </a:gs>
                  <a:gs pos="10000">
                    <a:srgbClr val="FFFF99"/>
                  </a:gs>
                  <a:gs pos="50000">
                    <a:srgbClr val="FFC0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A19393F0-A72D-43F9-98CE-18DD8FAEBED0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CBD1100C-B82D-484C-A5BB-1093E5BAC232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9933"/>
                    </a:gs>
                    <a:gs pos="10000">
                      <a:srgbClr val="FFFF99"/>
                    </a:gs>
                    <a:gs pos="50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5B4CF314-63B1-43EB-860B-3672527D8E62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EDA7BB7E-B625-4E4C-A7D0-BF5E13B69693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F0C1BDA5-6E02-4797-B374-3F69B8B242E2}"/>
                </a:ext>
              </a:extLst>
            </p:cNvPr>
            <p:cNvGrpSpPr/>
            <p:nvPr/>
          </p:nvGrpSpPr>
          <p:grpSpPr>
            <a:xfrm>
              <a:off x="7502581" y="1941716"/>
              <a:ext cx="843250" cy="843755"/>
              <a:chOff x="852762" y="2376956"/>
              <a:chExt cx="843250" cy="843755"/>
            </a:xfrm>
          </p:grpSpPr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466CE99B-4892-4218-89D1-C2F5C5C0B9EA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3000">
                    <a:srgbClr val="FF9933"/>
                  </a:gs>
                  <a:gs pos="10000">
                    <a:srgbClr val="FFFF99"/>
                  </a:gs>
                  <a:gs pos="50000">
                    <a:srgbClr val="FFC0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217" name="グループ化 216">
                <a:extLst>
                  <a:ext uri="{FF2B5EF4-FFF2-40B4-BE49-F238E27FC236}">
                    <a16:creationId xmlns:a16="http://schemas.microsoft.com/office/drawing/2014/main" id="{B8816172-0F9F-45F3-9C0F-F7F3185AA983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1F0A54A2-B98B-4AA1-B5C6-BC0DED1B7111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9933"/>
                    </a:gs>
                    <a:gs pos="10000">
                      <a:srgbClr val="FFFF99"/>
                    </a:gs>
                    <a:gs pos="50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C427BF30-B5EA-43E6-8404-50EF44C51FEC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6EDF305F-727E-47F9-B733-CA379078C1A0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49B936CF-90B6-4573-A01B-BF8536E7C415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11008E1F-49B0-4BF0-8BB8-B0F30CA6F5E6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BF3F20FA-1F99-4EBD-BEE3-C516B77AF78E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B93D453C-4987-488E-8B4F-86FBE78DC793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FCB830FB-E10A-4BA8-8B2E-1AE659B9A056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79C2BD18-7232-44C0-96F2-BC28038D20F3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16ECDB5A-B73F-403C-899D-4B73537201BC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245" name="グループ化 244">
            <a:extLst>
              <a:ext uri="{FF2B5EF4-FFF2-40B4-BE49-F238E27FC236}">
                <a16:creationId xmlns:a16="http://schemas.microsoft.com/office/drawing/2014/main" id="{239A2D27-5336-45EF-A2CC-F712FAEEC42B}"/>
              </a:ext>
            </a:extLst>
          </p:cNvPr>
          <p:cNvGrpSpPr/>
          <p:nvPr/>
        </p:nvGrpSpPr>
        <p:grpSpPr>
          <a:xfrm>
            <a:off x="1003016" y="4123427"/>
            <a:ext cx="2063890" cy="2065126"/>
            <a:chOff x="852762" y="2376956"/>
            <a:chExt cx="843250" cy="843755"/>
          </a:xfrm>
        </p:grpSpPr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9C3EB1DC-7FDE-43C2-9C64-AF88BC039170}"/>
                </a:ext>
              </a:extLst>
            </p:cNvPr>
            <p:cNvSpPr/>
            <p:nvPr/>
          </p:nvSpPr>
          <p:spPr bwMode="auto">
            <a:xfrm>
              <a:off x="852762" y="2376956"/>
              <a:ext cx="843250" cy="843755"/>
            </a:xfrm>
            <a:custGeom>
              <a:avLst/>
              <a:gdLst>
                <a:gd name="connsiteX0" fmla="*/ 383645 w 843250"/>
                <a:gd name="connsiteY0" fmla="*/ 0 h 843755"/>
                <a:gd name="connsiteX1" fmla="*/ 456387 w 843250"/>
                <a:gd name="connsiteY1" fmla="*/ 0 h 843755"/>
                <a:gd name="connsiteX2" fmla="*/ 519296 w 843250"/>
                <a:gd name="connsiteY2" fmla="*/ 131860 h 843755"/>
                <a:gd name="connsiteX3" fmla="*/ 585741 w 843250"/>
                <a:gd name="connsiteY3" fmla="*/ 149534 h 843755"/>
                <a:gd name="connsiteX4" fmla="*/ 843250 w 843250"/>
                <a:gd name="connsiteY4" fmla="*/ 482448 h 843755"/>
                <a:gd name="connsiteX5" fmla="*/ 421625 w 843250"/>
                <a:gd name="connsiteY5" fmla="*/ 843755 h 843755"/>
                <a:gd name="connsiteX6" fmla="*/ 0 w 843250"/>
                <a:gd name="connsiteY6" fmla="*/ 482448 h 843755"/>
                <a:gd name="connsiteX7" fmla="*/ 257510 w 843250"/>
                <a:gd name="connsiteY7" fmla="*/ 149534 h 843755"/>
                <a:gd name="connsiteX8" fmla="*/ 320268 w 843250"/>
                <a:gd name="connsiteY8" fmla="*/ 132840 h 84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43250" h="843755">
                  <a:moveTo>
                    <a:pt x="383645" y="0"/>
                  </a:moveTo>
                  <a:lnTo>
                    <a:pt x="456387" y="0"/>
                  </a:lnTo>
                  <a:lnTo>
                    <a:pt x="519296" y="131860"/>
                  </a:lnTo>
                  <a:lnTo>
                    <a:pt x="585741" y="149534"/>
                  </a:lnTo>
                  <a:cubicBezTo>
                    <a:pt x="737068" y="204384"/>
                    <a:pt x="843250" y="332790"/>
                    <a:pt x="843250" y="482448"/>
                  </a:cubicBezTo>
                  <a:cubicBezTo>
                    <a:pt x="843250" y="681992"/>
                    <a:pt x="654482" y="843755"/>
                    <a:pt x="421625" y="843755"/>
                  </a:cubicBezTo>
                  <a:cubicBezTo>
                    <a:pt x="188768" y="843755"/>
                    <a:pt x="0" y="681992"/>
                    <a:pt x="0" y="482448"/>
                  </a:cubicBezTo>
                  <a:cubicBezTo>
                    <a:pt x="0" y="332790"/>
                    <a:pt x="106182" y="204384"/>
                    <a:pt x="257510" y="149534"/>
                  </a:cubicBezTo>
                  <a:lnTo>
                    <a:pt x="320268" y="132840"/>
                  </a:lnTo>
                  <a:close/>
                </a:path>
              </a:pathLst>
            </a:custGeom>
            <a:gradFill>
              <a:gsLst>
                <a:gs pos="60000">
                  <a:srgbClr val="FF6600"/>
                </a:gs>
                <a:gs pos="10000">
                  <a:srgbClr val="FFFF99"/>
                </a:gs>
                <a:gs pos="50000">
                  <a:srgbClr val="FF9933"/>
                </a:gs>
              </a:gsLst>
              <a:path path="circle">
                <a:fillToRect l="50000" t="50000" r="50000" b="50000"/>
              </a:path>
            </a:gra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625B1F44-45FC-4511-8390-113563B70E6E}"/>
                </a:ext>
              </a:extLst>
            </p:cNvPr>
            <p:cNvGrpSpPr/>
            <p:nvPr/>
          </p:nvGrpSpPr>
          <p:grpSpPr>
            <a:xfrm>
              <a:off x="915238" y="2381250"/>
              <a:ext cx="718300" cy="826294"/>
              <a:chOff x="897877" y="2376957"/>
              <a:chExt cx="753021" cy="843753"/>
            </a:xfrm>
          </p:grpSpPr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91D04300-27B6-4E33-8137-0A8303F27EE6}"/>
                  </a:ext>
                </a:extLst>
              </p:cNvPr>
              <p:cNvSpPr/>
              <p:nvPr/>
            </p:nvSpPr>
            <p:spPr bwMode="auto">
              <a:xfrm>
                <a:off x="897877" y="2376957"/>
                <a:ext cx="753021" cy="843753"/>
              </a:xfrm>
              <a:custGeom>
                <a:avLst/>
                <a:gdLst>
                  <a:gd name="connsiteX0" fmla="*/ 561527 w 1209994"/>
                  <a:gd name="connsiteY0" fmla="*/ 0 h 1369205"/>
                  <a:gd name="connsiteX1" fmla="*/ 648464 w 1209994"/>
                  <a:gd name="connsiteY1" fmla="*/ 0 h 1369205"/>
                  <a:gd name="connsiteX2" fmla="*/ 743213 w 1209994"/>
                  <a:gd name="connsiteY2" fmla="*/ 213393 h 1369205"/>
                  <a:gd name="connsiteX3" fmla="*/ 840490 w 1209994"/>
                  <a:gd name="connsiteY3" fmla="*/ 242656 h 1369205"/>
                  <a:gd name="connsiteX4" fmla="*/ 1209994 w 1209994"/>
                  <a:gd name="connsiteY4" fmla="*/ 782893 h 1369205"/>
                  <a:gd name="connsiteX5" fmla="*/ 604997 w 1209994"/>
                  <a:gd name="connsiteY5" fmla="*/ 1369205 h 1369205"/>
                  <a:gd name="connsiteX6" fmla="*/ 0 w 1209994"/>
                  <a:gd name="connsiteY6" fmla="*/ 782893 h 1369205"/>
                  <a:gd name="connsiteX7" fmla="*/ 369505 w 1209994"/>
                  <a:gd name="connsiteY7" fmla="*/ 242656 h 1369205"/>
                  <a:gd name="connsiteX8" fmla="*/ 466778 w 1209994"/>
                  <a:gd name="connsiteY8" fmla="*/ 21339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9994" h="1369205">
                    <a:moveTo>
                      <a:pt x="561527" y="0"/>
                    </a:moveTo>
                    <a:lnTo>
                      <a:pt x="648464" y="0"/>
                    </a:lnTo>
                    <a:lnTo>
                      <a:pt x="743213" y="213393"/>
                    </a:lnTo>
                    <a:lnTo>
                      <a:pt x="840490" y="242656"/>
                    </a:lnTo>
                    <a:cubicBezTo>
                      <a:pt x="1057632" y="331664"/>
                      <a:pt x="1209994" y="540035"/>
                      <a:pt x="1209994" y="782893"/>
                    </a:cubicBezTo>
                    <a:cubicBezTo>
                      <a:pt x="1209994" y="1106704"/>
                      <a:pt x="939128" y="1369205"/>
                      <a:pt x="604997" y="1369205"/>
                    </a:cubicBezTo>
                    <a:cubicBezTo>
                      <a:pt x="270866" y="1369205"/>
                      <a:pt x="0" y="1106704"/>
                      <a:pt x="0" y="782893"/>
                    </a:cubicBezTo>
                    <a:cubicBezTo>
                      <a:pt x="0" y="540035"/>
                      <a:pt x="152362" y="331664"/>
                      <a:pt x="369505" y="242656"/>
                    </a:cubicBezTo>
                    <a:lnTo>
                      <a:pt x="466778" y="213394"/>
                    </a:lnTo>
                    <a:close/>
                  </a:path>
                </a:pathLst>
              </a:custGeom>
              <a:gradFill>
                <a:gsLst>
                  <a:gs pos="90000">
                    <a:srgbClr val="FF6600"/>
                  </a:gs>
                  <a:gs pos="10000">
                    <a:srgbClr val="FFFF99"/>
                  </a:gs>
                  <a:gs pos="50000">
                    <a:srgbClr val="FF9933"/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accent2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6767F35C-7294-4456-BBCE-9A79A1C21A10}"/>
                  </a:ext>
                </a:extLst>
              </p:cNvPr>
              <p:cNvSpPr/>
              <p:nvPr/>
            </p:nvSpPr>
            <p:spPr bwMode="auto">
              <a:xfrm>
                <a:off x="990244" y="2376957"/>
                <a:ext cx="568289" cy="843753"/>
              </a:xfrm>
              <a:custGeom>
                <a:avLst/>
                <a:gdLst>
                  <a:gd name="connsiteX0" fmla="*/ 447345 w 920862"/>
                  <a:gd name="connsiteY0" fmla="*/ 0 h 1369205"/>
                  <a:gd name="connsiteX1" fmla="*/ 473513 w 920862"/>
                  <a:gd name="connsiteY1" fmla="*/ 0 h 1369205"/>
                  <a:gd name="connsiteX2" fmla="*/ 548382 w 920862"/>
                  <a:gd name="connsiteY2" fmla="*/ 207871 h 1369205"/>
                  <a:gd name="connsiteX3" fmla="*/ 553224 w 920862"/>
                  <a:gd name="connsiteY3" fmla="*/ 208493 h 1369205"/>
                  <a:gd name="connsiteX4" fmla="*/ 920862 w 920862"/>
                  <a:gd name="connsiteY4" fmla="*/ 782893 h 1369205"/>
                  <a:gd name="connsiteX5" fmla="*/ 460431 w 920862"/>
                  <a:gd name="connsiteY5" fmla="*/ 1369205 h 1369205"/>
                  <a:gd name="connsiteX6" fmla="*/ 0 w 920862"/>
                  <a:gd name="connsiteY6" fmla="*/ 782893 h 1369205"/>
                  <a:gd name="connsiteX7" fmla="*/ 367638 w 920862"/>
                  <a:gd name="connsiteY7" fmla="*/ 208493 h 1369205"/>
                  <a:gd name="connsiteX8" fmla="*/ 372477 w 920862"/>
                  <a:gd name="connsiteY8" fmla="*/ 207872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20862" h="1369205">
                    <a:moveTo>
                      <a:pt x="447345" y="0"/>
                    </a:moveTo>
                    <a:lnTo>
                      <a:pt x="473513" y="0"/>
                    </a:lnTo>
                    <a:lnTo>
                      <a:pt x="548382" y="207871"/>
                    </a:lnTo>
                    <a:lnTo>
                      <a:pt x="553224" y="208493"/>
                    </a:lnTo>
                    <a:cubicBezTo>
                      <a:pt x="763035" y="263164"/>
                      <a:pt x="920862" y="499559"/>
                      <a:pt x="920862" y="782893"/>
                    </a:cubicBezTo>
                    <a:cubicBezTo>
                      <a:pt x="920862" y="1106704"/>
                      <a:pt x="714720" y="1369205"/>
                      <a:pt x="460431" y="1369205"/>
                    </a:cubicBezTo>
                    <a:cubicBezTo>
                      <a:pt x="206142" y="1369205"/>
                      <a:pt x="0" y="1106704"/>
                      <a:pt x="0" y="782893"/>
                    </a:cubicBezTo>
                    <a:cubicBezTo>
                      <a:pt x="0" y="499559"/>
                      <a:pt x="157827" y="263164"/>
                      <a:pt x="367638" y="208493"/>
                    </a:cubicBezTo>
                    <a:lnTo>
                      <a:pt x="372477" y="207872"/>
                    </a:lnTo>
                    <a:close/>
                  </a:path>
                </a:pathLst>
              </a:custGeom>
              <a:gradFill>
                <a:gsLst>
                  <a:gs pos="100000">
                    <a:srgbClr val="FF6600"/>
                  </a:gs>
                  <a:gs pos="10000">
                    <a:srgbClr val="FFFF99"/>
                  </a:gs>
                  <a:gs pos="71000">
                    <a:srgbClr val="FF9933"/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accent2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653BB91A-75F7-4738-AF16-761D30C943C6}"/>
                  </a:ext>
                </a:extLst>
              </p:cNvPr>
              <p:cNvSpPr/>
              <p:nvPr/>
            </p:nvSpPr>
            <p:spPr bwMode="auto">
              <a:xfrm>
                <a:off x="1150010" y="2376957"/>
                <a:ext cx="248756" cy="843753"/>
              </a:xfrm>
              <a:custGeom>
                <a:avLst/>
                <a:gdLst>
                  <a:gd name="connsiteX0" fmla="*/ 229769 w 467732"/>
                  <a:gd name="connsiteY0" fmla="*/ 0 h 1369205"/>
                  <a:gd name="connsiteX1" fmla="*/ 237961 w 467732"/>
                  <a:gd name="connsiteY1" fmla="*/ 0 h 1369205"/>
                  <a:gd name="connsiteX2" fmla="*/ 260899 w 467732"/>
                  <a:gd name="connsiteY2" fmla="*/ 203413 h 1369205"/>
                  <a:gd name="connsiteX3" fmla="*/ 280999 w 467732"/>
                  <a:gd name="connsiteY3" fmla="*/ 208493 h 1369205"/>
                  <a:gd name="connsiteX4" fmla="*/ 467732 w 467732"/>
                  <a:gd name="connsiteY4" fmla="*/ 782893 h 1369205"/>
                  <a:gd name="connsiteX5" fmla="*/ 233866 w 467732"/>
                  <a:gd name="connsiteY5" fmla="*/ 1369205 h 1369205"/>
                  <a:gd name="connsiteX6" fmla="*/ 0 w 467732"/>
                  <a:gd name="connsiteY6" fmla="*/ 782893 h 1369205"/>
                  <a:gd name="connsiteX7" fmla="*/ 186734 w 467732"/>
                  <a:gd name="connsiteY7" fmla="*/ 208493 h 1369205"/>
                  <a:gd name="connsiteX8" fmla="*/ 206832 w 467732"/>
                  <a:gd name="connsiteY8" fmla="*/ 20341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732" h="1369205">
                    <a:moveTo>
                      <a:pt x="229769" y="0"/>
                    </a:moveTo>
                    <a:lnTo>
                      <a:pt x="237961" y="0"/>
                    </a:lnTo>
                    <a:lnTo>
                      <a:pt x="260899" y="203413"/>
                    </a:lnTo>
                    <a:lnTo>
                      <a:pt x="280999" y="208493"/>
                    </a:lnTo>
                    <a:cubicBezTo>
                      <a:pt x="387567" y="263164"/>
                      <a:pt x="467732" y="499559"/>
                      <a:pt x="467732" y="782893"/>
                    </a:cubicBezTo>
                    <a:cubicBezTo>
                      <a:pt x="467732" y="1106704"/>
                      <a:pt x="363027" y="1369205"/>
                      <a:pt x="233866" y="1369205"/>
                    </a:cubicBezTo>
                    <a:cubicBezTo>
                      <a:pt x="104705" y="1369205"/>
                      <a:pt x="0" y="1106704"/>
                      <a:pt x="0" y="782893"/>
                    </a:cubicBezTo>
                    <a:cubicBezTo>
                      <a:pt x="0" y="499559"/>
                      <a:pt x="80165" y="263164"/>
                      <a:pt x="186734" y="208493"/>
                    </a:cubicBezTo>
                    <a:lnTo>
                      <a:pt x="206832" y="203414"/>
                    </a:lnTo>
                    <a:close/>
                  </a:path>
                </a:pathLst>
              </a:custGeom>
              <a:gradFill>
                <a:gsLst>
                  <a:gs pos="100000">
                    <a:srgbClr val="FF6600"/>
                  </a:gs>
                  <a:gs pos="10000">
                    <a:srgbClr val="FFFF99"/>
                  </a:gs>
                  <a:gs pos="71000">
                    <a:srgbClr val="FF9933"/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accent2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51" name="グループ化 250">
            <a:extLst>
              <a:ext uri="{FF2B5EF4-FFF2-40B4-BE49-F238E27FC236}">
                <a16:creationId xmlns:a16="http://schemas.microsoft.com/office/drawing/2014/main" id="{0C674426-7AFD-48C2-AAEF-2A16DAC7A5DD}"/>
              </a:ext>
            </a:extLst>
          </p:cNvPr>
          <p:cNvGrpSpPr/>
          <p:nvPr/>
        </p:nvGrpSpPr>
        <p:grpSpPr>
          <a:xfrm>
            <a:off x="3845288" y="4530933"/>
            <a:ext cx="2232979" cy="1386736"/>
            <a:chOff x="3845288" y="4530933"/>
            <a:chExt cx="2232979" cy="1386736"/>
          </a:xfrm>
        </p:grpSpPr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FA06402C-C765-4BB5-8453-FCEE69707955}"/>
                </a:ext>
              </a:extLst>
            </p:cNvPr>
            <p:cNvGrpSpPr/>
            <p:nvPr/>
          </p:nvGrpSpPr>
          <p:grpSpPr>
            <a:xfrm rot="800713">
              <a:off x="5038991" y="4530933"/>
              <a:ext cx="843250" cy="843755"/>
              <a:chOff x="852762" y="2376956"/>
              <a:chExt cx="843250" cy="843755"/>
            </a:xfrm>
          </p:grpSpPr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D31360D7-871C-4DEE-9DEE-FB028FC1B8CF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0000">
                    <a:srgbClr val="FF6600"/>
                  </a:gs>
                  <a:gs pos="10000">
                    <a:srgbClr val="FFFF99"/>
                  </a:gs>
                  <a:gs pos="50000">
                    <a:srgbClr val="FF9933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278" name="グループ化 277">
                <a:extLst>
                  <a:ext uri="{FF2B5EF4-FFF2-40B4-BE49-F238E27FC236}">
                    <a16:creationId xmlns:a16="http://schemas.microsoft.com/office/drawing/2014/main" id="{E235CFAC-742A-47DB-B08E-63C43FE2912B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A2CD8387-1824-4C4F-96CD-9368B2317AD1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6600"/>
                    </a:gs>
                    <a:gs pos="10000">
                      <a:srgbClr val="FFFF99"/>
                    </a:gs>
                    <a:gs pos="50000">
                      <a:srgbClr val="FF9933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2F59A5F1-BD55-4B18-A84D-CCCA007A4EE3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6600"/>
                    </a:gs>
                    <a:gs pos="10000">
                      <a:srgbClr val="FFFF99"/>
                    </a:gs>
                    <a:gs pos="71000">
                      <a:srgbClr val="FF9933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6BF698BD-C7AB-4239-9D0C-538C27BC5370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6600"/>
                    </a:gs>
                    <a:gs pos="10000">
                      <a:srgbClr val="FFFF99"/>
                    </a:gs>
                    <a:gs pos="71000">
                      <a:srgbClr val="FF9933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05D072F0-55FA-4315-A64C-A347A23811C2}"/>
                </a:ext>
              </a:extLst>
            </p:cNvPr>
            <p:cNvGrpSpPr/>
            <p:nvPr/>
          </p:nvGrpSpPr>
          <p:grpSpPr>
            <a:xfrm rot="21380907">
              <a:off x="4220900" y="4538396"/>
              <a:ext cx="843250" cy="843755"/>
              <a:chOff x="852762" y="2376956"/>
              <a:chExt cx="843250" cy="843755"/>
            </a:xfrm>
          </p:grpSpPr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6AD363F3-C606-46E9-AD3C-BB7753034A3D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0000">
                    <a:srgbClr val="FF6600"/>
                  </a:gs>
                  <a:gs pos="10000">
                    <a:srgbClr val="FFFF99"/>
                  </a:gs>
                  <a:gs pos="50000">
                    <a:srgbClr val="FF9933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4B69F83E-F27D-47E2-B3B1-278A6CC6BA97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3B5AAAE4-D9CB-4FBD-8560-792AD462A40E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6600"/>
                    </a:gs>
                    <a:gs pos="10000">
                      <a:srgbClr val="FFFF99"/>
                    </a:gs>
                    <a:gs pos="50000">
                      <a:srgbClr val="FF9933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6EFB3796-3B38-4E6D-A0D1-A849A38100B7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6600"/>
                    </a:gs>
                    <a:gs pos="10000">
                      <a:srgbClr val="FFFF99"/>
                    </a:gs>
                    <a:gs pos="71000">
                      <a:srgbClr val="FF9933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25D29CD8-923A-4215-8D26-39C4CF771B8F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6600"/>
                    </a:gs>
                    <a:gs pos="10000">
                      <a:srgbClr val="FFFF99"/>
                    </a:gs>
                    <a:gs pos="71000">
                      <a:srgbClr val="FF9933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54" name="グループ化 253">
              <a:extLst>
                <a:ext uri="{FF2B5EF4-FFF2-40B4-BE49-F238E27FC236}">
                  <a16:creationId xmlns:a16="http://schemas.microsoft.com/office/drawing/2014/main" id="{A52D8638-1400-466F-8422-F4B789BDD955}"/>
                </a:ext>
              </a:extLst>
            </p:cNvPr>
            <p:cNvGrpSpPr/>
            <p:nvPr/>
          </p:nvGrpSpPr>
          <p:grpSpPr>
            <a:xfrm rot="20700065">
              <a:off x="3845288" y="4910599"/>
              <a:ext cx="843250" cy="843755"/>
              <a:chOff x="852762" y="2376956"/>
              <a:chExt cx="843250" cy="843755"/>
            </a:xfrm>
          </p:grpSpPr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9A72D613-CD5B-44AC-9110-718FE1C576FE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0000">
                    <a:srgbClr val="FF6600"/>
                  </a:gs>
                  <a:gs pos="10000">
                    <a:srgbClr val="FFFF99"/>
                  </a:gs>
                  <a:gs pos="50000">
                    <a:srgbClr val="FF9933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7FD6BEA5-F788-4A09-B94A-A5016A35FE57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EE07F657-4169-46A8-9821-5FAE83FCA463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6600"/>
                    </a:gs>
                    <a:gs pos="10000">
                      <a:srgbClr val="FFFF99"/>
                    </a:gs>
                    <a:gs pos="50000">
                      <a:srgbClr val="FF9933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8C3793A4-8B1B-4E07-8A61-813085105953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6600"/>
                    </a:gs>
                    <a:gs pos="10000">
                      <a:srgbClr val="FFFF99"/>
                    </a:gs>
                    <a:gs pos="71000">
                      <a:srgbClr val="FF9933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0F66BCAA-590C-4C36-A823-90BA8DD7EA94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6600"/>
                    </a:gs>
                    <a:gs pos="10000">
                      <a:srgbClr val="FFFF99"/>
                    </a:gs>
                    <a:gs pos="71000">
                      <a:srgbClr val="FF9933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ADCD9C97-17D4-4951-B6E7-C19F0AA11956}"/>
                </a:ext>
              </a:extLst>
            </p:cNvPr>
            <p:cNvGrpSpPr/>
            <p:nvPr/>
          </p:nvGrpSpPr>
          <p:grpSpPr>
            <a:xfrm rot="614603">
              <a:off x="5235017" y="4928918"/>
              <a:ext cx="843250" cy="843755"/>
              <a:chOff x="852762" y="2376956"/>
              <a:chExt cx="843250" cy="843755"/>
            </a:xfrm>
          </p:grpSpPr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C63272DE-4483-4716-8A9A-A79ED24063DD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0000">
                    <a:srgbClr val="FF6600"/>
                  </a:gs>
                  <a:gs pos="10000">
                    <a:srgbClr val="FFFF99"/>
                  </a:gs>
                  <a:gs pos="50000">
                    <a:srgbClr val="FF9933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CB9A2C8F-6625-413B-BB81-9554ECE953B7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BE8FEAAD-D97F-4500-9DD4-2BECE1FE2514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6600"/>
                    </a:gs>
                    <a:gs pos="10000">
                      <a:srgbClr val="FFFF99"/>
                    </a:gs>
                    <a:gs pos="50000">
                      <a:srgbClr val="FF9933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AE1F7D2C-3A4A-4BEF-8437-4F2541084794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6600"/>
                    </a:gs>
                    <a:gs pos="10000">
                      <a:srgbClr val="FFFF99"/>
                    </a:gs>
                    <a:gs pos="71000">
                      <a:srgbClr val="FF9933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DDAB9017-217D-4CCE-B27B-4086110C1B3C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6600"/>
                    </a:gs>
                    <a:gs pos="10000">
                      <a:srgbClr val="FFFF99"/>
                    </a:gs>
                    <a:gs pos="71000">
                      <a:srgbClr val="FF9933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94B7D590-B3F5-42D9-A097-2527BFD4F099}"/>
                </a:ext>
              </a:extLst>
            </p:cNvPr>
            <p:cNvGrpSpPr/>
            <p:nvPr/>
          </p:nvGrpSpPr>
          <p:grpSpPr>
            <a:xfrm>
              <a:off x="4558703" y="5073914"/>
              <a:ext cx="843250" cy="843755"/>
              <a:chOff x="852762" y="2376956"/>
              <a:chExt cx="843250" cy="843755"/>
            </a:xfrm>
          </p:grpSpPr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2ED7F53A-AB89-4738-B8E7-3AC7BCA7FCCF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0000">
                    <a:srgbClr val="FF6600"/>
                  </a:gs>
                  <a:gs pos="10000">
                    <a:srgbClr val="FFFF99"/>
                  </a:gs>
                  <a:gs pos="50000">
                    <a:srgbClr val="FF9933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258" name="グループ化 257">
                <a:extLst>
                  <a:ext uri="{FF2B5EF4-FFF2-40B4-BE49-F238E27FC236}">
                    <a16:creationId xmlns:a16="http://schemas.microsoft.com/office/drawing/2014/main" id="{BBBFD444-45AF-4CF7-833E-1D2D0FC36C77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58123E0F-E8AB-4007-A24A-42B47389BC01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6600"/>
                    </a:gs>
                    <a:gs pos="10000">
                      <a:srgbClr val="FFFF99"/>
                    </a:gs>
                    <a:gs pos="50000">
                      <a:srgbClr val="FF9933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0A668D19-CE98-4A2D-B2ED-9513539C0ACF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6600"/>
                    </a:gs>
                    <a:gs pos="10000">
                      <a:srgbClr val="FFFF99"/>
                    </a:gs>
                    <a:gs pos="71000">
                      <a:srgbClr val="FF9933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AAEFD4B5-0DBA-4044-9C6C-F524B956C7BC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6600"/>
                    </a:gs>
                    <a:gs pos="10000">
                      <a:srgbClr val="FFFF99"/>
                    </a:gs>
                    <a:gs pos="71000">
                      <a:srgbClr val="FF9933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82" name="グループ化 281">
            <a:extLst>
              <a:ext uri="{FF2B5EF4-FFF2-40B4-BE49-F238E27FC236}">
                <a16:creationId xmlns:a16="http://schemas.microsoft.com/office/drawing/2014/main" id="{6D8EF31F-9BCA-43E3-8D73-C39E3CC6D54F}"/>
              </a:ext>
            </a:extLst>
          </p:cNvPr>
          <p:cNvGrpSpPr/>
          <p:nvPr/>
        </p:nvGrpSpPr>
        <p:grpSpPr>
          <a:xfrm>
            <a:off x="6605083" y="4248993"/>
            <a:ext cx="2605086" cy="1789752"/>
            <a:chOff x="6605083" y="4248993"/>
            <a:chExt cx="2605086" cy="1789752"/>
          </a:xfrm>
        </p:grpSpPr>
        <p:grpSp>
          <p:nvGrpSpPr>
            <p:cNvPr id="283" name="グループ化 282">
              <a:extLst>
                <a:ext uri="{FF2B5EF4-FFF2-40B4-BE49-F238E27FC236}">
                  <a16:creationId xmlns:a16="http://schemas.microsoft.com/office/drawing/2014/main" id="{2658AF7A-AA8C-4CCD-9F9D-93E28FAD0E8F}"/>
                </a:ext>
              </a:extLst>
            </p:cNvPr>
            <p:cNvGrpSpPr/>
            <p:nvPr/>
          </p:nvGrpSpPr>
          <p:grpSpPr>
            <a:xfrm>
              <a:off x="6635385" y="4250690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322" name="グループ化 321">
                <a:extLst>
                  <a:ext uri="{FF2B5EF4-FFF2-40B4-BE49-F238E27FC236}">
                    <a16:creationId xmlns:a16="http://schemas.microsoft.com/office/drawing/2014/main" id="{1B78201B-7544-47B0-A65B-86187D30DE9F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324" name="楕円 323">
                  <a:extLst>
                    <a:ext uri="{FF2B5EF4-FFF2-40B4-BE49-F238E27FC236}">
                      <a16:creationId xmlns:a16="http://schemas.microsoft.com/office/drawing/2014/main" id="{0C3713D8-FAC1-45D1-A442-4FFA524A2565}"/>
                    </a:ext>
                  </a:extLst>
                </p:cNvPr>
                <p:cNvSpPr/>
                <p:nvPr/>
              </p:nvSpPr>
              <p:spPr>
                <a:xfrm>
                  <a:off x="3703264" y="1476236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B4C5F902-CB2C-4A2F-B108-89A57208297E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3EA4FCAF-8391-419E-9B00-3DA638535B51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84" name="グループ化 283">
              <a:extLst>
                <a:ext uri="{FF2B5EF4-FFF2-40B4-BE49-F238E27FC236}">
                  <a16:creationId xmlns:a16="http://schemas.microsoft.com/office/drawing/2014/main" id="{F5FEC9E8-7BC6-4C13-BC00-368B3CEBDF89}"/>
                </a:ext>
              </a:extLst>
            </p:cNvPr>
            <p:cNvGrpSpPr/>
            <p:nvPr/>
          </p:nvGrpSpPr>
          <p:grpSpPr>
            <a:xfrm>
              <a:off x="6605083" y="4929204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DD55AE51-E96B-42F1-A50D-2D713EB96D83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C27C627B-3052-4BA9-A53A-EFD510EE79CF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8" name="グループ化 317">
                <a:extLst>
                  <a:ext uri="{FF2B5EF4-FFF2-40B4-BE49-F238E27FC236}">
                    <a16:creationId xmlns:a16="http://schemas.microsoft.com/office/drawing/2014/main" id="{DB277CE1-9992-4941-B4D7-E296033D02C0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60966CA2-EC85-4043-98EB-BEC1F05F74AC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CBD80F67-2617-491F-837B-319DF38FEA27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68EE920A-B5EA-487B-AB27-A2A7B24E824A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285" name="グループ化 284">
              <a:extLst>
                <a:ext uri="{FF2B5EF4-FFF2-40B4-BE49-F238E27FC236}">
                  <a16:creationId xmlns:a16="http://schemas.microsoft.com/office/drawing/2014/main" id="{61C46844-B3E2-48F5-8479-4D9C50A9A2F0}"/>
                </a:ext>
              </a:extLst>
            </p:cNvPr>
            <p:cNvGrpSpPr/>
            <p:nvPr/>
          </p:nvGrpSpPr>
          <p:grpSpPr>
            <a:xfrm>
              <a:off x="6794228" y="4248993"/>
              <a:ext cx="2232979" cy="1386736"/>
              <a:chOff x="3845288" y="4530933"/>
              <a:chExt cx="2232979" cy="1386736"/>
            </a:xfrm>
          </p:grpSpPr>
          <p:grpSp>
            <p:nvGrpSpPr>
              <p:cNvPr id="286" name="グループ化 285">
                <a:extLst>
                  <a:ext uri="{FF2B5EF4-FFF2-40B4-BE49-F238E27FC236}">
                    <a16:creationId xmlns:a16="http://schemas.microsoft.com/office/drawing/2014/main" id="{ED7D35F6-66D3-4148-BDB2-18508FFADB1D}"/>
                  </a:ext>
                </a:extLst>
              </p:cNvPr>
              <p:cNvGrpSpPr/>
              <p:nvPr/>
            </p:nvGrpSpPr>
            <p:grpSpPr>
              <a:xfrm rot="800713">
                <a:off x="5038991" y="4530933"/>
                <a:ext cx="843250" cy="843755"/>
                <a:chOff x="852762" y="2376956"/>
                <a:chExt cx="843250" cy="843755"/>
              </a:xfrm>
            </p:grpSpPr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97A0BBF8-D684-4AD4-8163-F2495F56611D}"/>
                    </a:ext>
                  </a:extLst>
                </p:cNvPr>
                <p:cNvSpPr/>
                <p:nvPr/>
              </p:nvSpPr>
              <p:spPr bwMode="auto">
                <a:xfrm>
                  <a:off x="852762" y="2376956"/>
                  <a:ext cx="843250" cy="843755"/>
                </a:xfrm>
                <a:custGeom>
                  <a:avLst/>
                  <a:gdLst>
                    <a:gd name="connsiteX0" fmla="*/ 383645 w 843250"/>
                    <a:gd name="connsiteY0" fmla="*/ 0 h 843755"/>
                    <a:gd name="connsiteX1" fmla="*/ 456387 w 843250"/>
                    <a:gd name="connsiteY1" fmla="*/ 0 h 843755"/>
                    <a:gd name="connsiteX2" fmla="*/ 519296 w 843250"/>
                    <a:gd name="connsiteY2" fmla="*/ 131860 h 843755"/>
                    <a:gd name="connsiteX3" fmla="*/ 585741 w 843250"/>
                    <a:gd name="connsiteY3" fmla="*/ 149534 h 843755"/>
                    <a:gd name="connsiteX4" fmla="*/ 843250 w 843250"/>
                    <a:gd name="connsiteY4" fmla="*/ 482448 h 843755"/>
                    <a:gd name="connsiteX5" fmla="*/ 421625 w 843250"/>
                    <a:gd name="connsiteY5" fmla="*/ 843755 h 843755"/>
                    <a:gd name="connsiteX6" fmla="*/ 0 w 843250"/>
                    <a:gd name="connsiteY6" fmla="*/ 482448 h 843755"/>
                    <a:gd name="connsiteX7" fmla="*/ 257510 w 843250"/>
                    <a:gd name="connsiteY7" fmla="*/ 149534 h 843755"/>
                    <a:gd name="connsiteX8" fmla="*/ 320268 w 843250"/>
                    <a:gd name="connsiteY8" fmla="*/ 132840 h 84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3250" h="843755">
                      <a:moveTo>
                        <a:pt x="383645" y="0"/>
                      </a:moveTo>
                      <a:lnTo>
                        <a:pt x="456387" y="0"/>
                      </a:lnTo>
                      <a:lnTo>
                        <a:pt x="519296" y="131860"/>
                      </a:lnTo>
                      <a:lnTo>
                        <a:pt x="585741" y="149534"/>
                      </a:lnTo>
                      <a:cubicBezTo>
                        <a:pt x="737068" y="204384"/>
                        <a:pt x="843250" y="332790"/>
                        <a:pt x="843250" y="482448"/>
                      </a:cubicBezTo>
                      <a:cubicBezTo>
                        <a:pt x="843250" y="681992"/>
                        <a:pt x="654482" y="843755"/>
                        <a:pt x="421625" y="843755"/>
                      </a:cubicBezTo>
                      <a:cubicBezTo>
                        <a:pt x="188768" y="843755"/>
                        <a:pt x="0" y="681992"/>
                        <a:pt x="0" y="482448"/>
                      </a:cubicBezTo>
                      <a:cubicBezTo>
                        <a:pt x="0" y="332790"/>
                        <a:pt x="106182" y="204384"/>
                        <a:pt x="257510" y="149534"/>
                      </a:cubicBezTo>
                      <a:lnTo>
                        <a:pt x="320268" y="132840"/>
                      </a:lnTo>
                      <a:close/>
                    </a:path>
                  </a:pathLst>
                </a:custGeom>
                <a:gradFill>
                  <a:gsLst>
                    <a:gs pos="60000">
                      <a:srgbClr val="FF6600"/>
                    </a:gs>
                    <a:gs pos="10000">
                      <a:srgbClr val="FFFF99"/>
                    </a:gs>
                    <a:gs pos="50000">
                      <a:srgbClr val="FF9933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312" name="グループ化 311">
                  <a:extLst>
                    <a:ext uri="{FF2B5EF4-FFF2-40B4-BE49-F238E27FC236}">
                      <a16:creationId xmlns:a16="http://schemas.microsoft.com/office/drawing/2014/main" id="{E4C0B5C2-C21F-4145-8846-6930C605A5EF}"/>
                    </a:ext>
                  </a:extLst>
                </p:cNvPr>
                <p:cNvGrpSpPr/>
                <p:nvPr/>
              </p:nvGrpSpPr>
              <p:grpSpPr>
                <a:xfrm>
                  <a:off x="915238" y="2381250"/>
                  <a:ext cx="718300" cy="826294"/>
                  <a:chOff x="897877" y="2376957"/>
                  <a:chExt cx="753021" cy="843753"/>
                </a:xfrm>
              </p:grpSpPr>
              <p:sp>
                <p:nvSpPr>
                  <p:cNvPr id="313" name="フリーフォーム: 図形 312">
                    <a:extLst>
                      <a:ext uri="{FF2B5EF4-FFF2-40B4-BE49-F238E27FC236}">
                        <a16:creationId xmlns:a16="http://schemas.microsoft.com/office/drawing/2014/main" id="{4602B98A-A655-42F9-AF5E-104540756E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97877" y="2376957"/>
                    <a:ext cx="753021" cy="843753"/>
                  </a:xfrm>
                  <a:custGeom>
                    <a:avLst/>
                    <a:gdLst>
                      <a:gd name="connsiteX0" fmla="*/ 561527 w 1209994"/>
                      <a:gd name="connsiteY0" fmla="*/ 0 h 1369205"/>
                      <a:gd name="connsiteX1" fmla="*/ 648464 w 1209994"/>
                      <a:gd name="connsiteY1" fmla="*/ 0 h 1369205"/>
                      <a:gd name="connsiteX2" fmla="*/ 743213 w 1209994"/>
                      <a:gd name="connsiteY2" fmla="*/ 213393 h 1369205"/>
                      <a:gd name="connsiteX3" fmla="*/ 840490 w 1209994"/>
                      <a:gd name="connsiteY3" fmla="*/ 242656 h 1369205"/>
                      <a:gd name="connsiteX4" fmla="*/ 1209994 w 1209994"/>
                      <a:gd name="connsiteY4" fmla="*/ 782893 h 1369205"/>
                      <a:gd name="connsiteX5" fmla="*/ 604997 w 1209994"/>
                      <a:gd name="connsiteY5" fmla="*/ 1369205 h 1369205"/>
                      <a:gd name="connsiteX6" fmla="*/ 0 w 1209994"/>
                      <a:gd name="connsiteY6" fmla="*/ 782893 h 1369205"/>
                      <a:gd name="connsiteX7" fmla="*/ 369505 w 1209994"/>
                      <a:gd name="connsiteY7" fmla="*/ 242656 h 1369205"/>
                      <a:gd name="connsiteX8" fmla="*/ 466778 w 1209994"/>
                      <a:gd name="connsiteY8" fmla="*/ 213394 h 1369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09994" h="1369205">
                        <a:moveTo>
                          <a:pt x="561527" y="0"/>
                        </a:moveTo>
                        <a:lnTo>
                          <a:pt x="648464" y="0"/>
                        </a:lnTo>
                        <a:lnTo>
                          <a:pt x="743213" y="213393"/>
                        </a:lnTo>
                        <a:lnTo>
                          <a:pt x="840490" y="242656"/>
                        </a:lnTo>
                        <a:cubicBezTo>
                          <a:pt x="1057632" y="331664"/>
                          <a:pt x="1209994" y="540035"/>
                          <a:pt x="1209994" y="782893"/>
                        </a:cubicBezTo>
                        <a:cubicBezTo>
                          <a:pt x="1209994" y="1106704"/>
                          <a:pt x="939128" y="1369205"/>
                          <a:pt x="604997" y="1369205"/>
                        </a:cubicBezTo>
                        <a:cubicBezTo>
                          <a:pt x="270866" y="1369205"/>
                          <a:pt x="0" y="1106704"/>
                          <a:pt x="0" y="782893"/>
                        </a:cubicBezTo>
                        <a:cubicBezTo>
                          <a:pt x="0" y="540035"/>
                          <a:pt x="152362" y="331664"/>
                          <a:pt x="369505" y="242656"/>
                        </a:cubicBezTo>
                        <a:lnTo>
                          <a:pt x="466778" y="213394"/>
                        </a:lnTo>
                        <a:close/>
                      </a:path>
                    </a:pathLst>
                  </a:custGeom>
                  <a:gradFill>
                    <a:gsLst>
                      <a:gs pos="90000">
                        <a:srgbClr val="FF6600"/>
                      </a:gs>
                      <a:gs pos="10000">
                        <a:srgbClr val="FFFF99"/>
                      </a:gs>
                      <a:gs pos="50000">
                        <a:srgbClr val="FF9933"/>
                      </a:gs>
                    </a:gsLst>
                    <a:path path="circle">
                      <a:fillToRect l="50000" t="50000" r="50000" b="50000"/>
                    </a:path>
                  </a:gradFill>
                  <a:ln w="6350">
                    <a:solidFill>
                      <a:schemeClr val="accent2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4" name="フリーフォーム: 図形 313">
                    <a:extLst>
                      <a:ext uri="{FF2B5EF4-FFF2-40B4-BE49-F238E27FC236}">
                        <a16:creationId xmlns:a16="http://schemas.microsoft.com/office/drawing/2014/main" id="{19861586-E9D4-4DAC-9150-DA15FBF5C70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90244" y="2376957"/>
                    <a:ext cx="568289" cy="843753"/>
                  </a:xfrm>
                  <a:custGeom>
                    <a:avLst/>
                    <a:gdLst>
                      <a:gd name="connsiteX0" fmla="*/ 447345 w 920862"/>
                      <a:gd name="connsiteY0" fmla="*/ 0 h 1369205"/>
                      <a:gd name="connsiteX1" fmla="*/ 473513 w 920862"/>
                      <a:gd name="connsiteY1" fmla="*/ 0 h 1369205"/>
                      <a:gd name="connsiteX2" fmla="*/ 548382 w 920862"/>
                      <a:gd name="connsiteY2" fmla="*/ 207871 h 1369205"/>
                      <a:gd name="connsiteX3" fmla="*/ 553224 w 920862"/>
                      <a:gd name="connsiteY3" fmla="*/ 208493 h 1369205"/>
                      <a:gd name="connsiteX4" fmla="*/ 920862 w 920862"/>
                      <a:gd name="connsiteY4" fmla="*/ 782893 h 1369205"/>
                      <a:gd name="connsiteX5" fmla="*/ 460431 w 920862"/>
                      <a:gd name="connsiteY5" fmla="*/ 1369205 h 1369205"/>
                      <a:gd name="connsiteX6" fmla="*/ 0 w 920862"/>
                      <a:gd name="connsiteY6" fmla="*/ 782893 h 1369205"/>
                      <a:gd name="connsiteX7" fmla="*/ 367638 w 920862"/>
                      <a:gd name="connsiteY7" fmla="*/ 208493 h 1369205"/>
                      <a:gd name="connsiteX8" fmla="*/ 372477 w 920862"/>
                      <a:gd name="connsiteY8" fmla="*/ 207872 h 1369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20862" h="1369205">
                        <a:moveTo>
                          <a:pt x="447345" y="0"/>
                        </a:moveTo>
                        <a:lnTo>
                          <a:pt x="473513" y="0"/>
                        </a:lnTo>
                        <a:lnTo>
                          <a:pt x="548382" y="207871"/>
                        </a:lnTo>
                        <a:lnTo>
                          <a:pt x="553224" y="208493"/>
                        </a:lnTo>
                        <a:cubicBezTo>
                          <a:pt x="763035" y="263164"/>
                          <a:pt x="920862" y="499559"/>
                          <a:pt x="920862" y="782893"/>
                        </a:cubicBezTo>
                        <a:cubicBezTo>
                          <a:pt x="920862" y="1106704"/>
                          <a:pt x="714720" y="1369205"/>
                          <a:pt x="460431" y="1369205"/>
                        </a:cubicBezTo>
                        <a:cubicBezTo>
                          <a:pt x="206142" y="1369205"/>
                          <a:pt x="0" y="1106704"/>
                          <a:pt x="0" y="782893"/>
                        </a:cubicBezTo>
                        <a:cubicBezTo>
                          <a:pt x="0" y="499559"/>
                          <a:pt x="157827" y="263164"/>
                          <a:pt x="367638" y="208493"/>
                        </a:cubicBezTo>
                        <a:lnTo>
                          <a:pt x="372477" y="207872"/>
                        </a:ln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00"/>
                      </a:gs>
                      <a:gs pos="10000">
                        <a:srgbClr val="FFFF99"/>
                      </a:gs>
                      <a:gs pos="71000">
                        <a:srgbClr val="FF9933"/>
                      </a:gs>
                    </a:gsLst>
                    <a:path path="circle">
                      <a:fillToRect l="50000" t="50000" r="50000" b="50000"/>
                    </a:path>
                  </a:gradFill>
                  <a:ln w="6350">
                    <a:solidFill>
                      <a:schemeClr val="accent2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5" name="フリーフォーム: 図形 314">
                    <a:extLst>
                      <a:ext uri="{FF2B5EF4-FFF2-40B4-BE49-F238E27FC236}">
                        <a16:creationId xmlns:a16="http://schemas.microsoft.com/office/drawing/2014/main" id="{A592C51E-3491-4577-B606-5DBDE6495ED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50010" y="2376957"/>
                    <a:ext cx="248756" cy="843753"/>
                  </a:xfrm>
                  <a:custGeom>
                    <a:avLst/>
                    <a:gdLst>
                      <a:gd name="connsiteX0" fmla="*/ 229769 w 467732"/>
                      <a:gd name="connsiteY0" fmla="*/ 0 h 1369205"/>
                      <a:gd name="connsiteX1" fmla="*/ 237961 w 467732"/>
                      <a:gd name="connsiteY1" fmla="*/ 0 h 1369205"/>
                      <a:gd name="connsiteX2" fmla="*/ 260899 w 467732"/>
                      <a:gd name="connsiteY2" fmla="*/ 203413 h 1369205"/>
                      <a:gd name="connsiteX3" fmla="*/ 280999 w 467732"/>
                      <a:gd name="connsiteY3" fmla="*/ 208493 h 1369205"/>
                      <a:gd name="connsiteX4" fmla="*/ 467732 w 467732"/>
                      <a:gd name="connsiteY4" fmla="*/ 782893 h 1369205"/>
                      <a:gd name="connsiteX5" fmla="*/ 233866 w 467732"/>
                      <a:gd name="connsiteY5" fmla="*/ 1369205 h 1369205"/>
                      <a:gd name="connsiteX6" fmla="*/ 0 w 467732"/>
                      <a:gd name="connsiteY6" fmla="*/ 782893 h 1369205"/>
                      <a:gd name="connsiteX7" fmla="*/ 186734 w 467732"/>
                      <a:gd name="connsiteY7" fmla="*/ 208493 h 1369205"/>
                      <a:gd name="connsiteX8" fmla="*/ 206832 w 467732"/>
                      <a:gd name="connsiteY8" fmla="*/ 203414 h 1369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67732" h="1369205">
                        <a:moveTo>
                          <a:pt x="229769" y="0"/>
                        </a:moveTo>
                        <a:lnTo>
                          <a:pt x="237961" y="0"/>
                        </a:lnTo>
                        <a:lnTo>
                          <a:pt x="260899" y="203413"/>
                        </a:lnTo>
                        <a:lnTo>
                          <a:pt x="280999" y="208493"/>
                        </a:lnTo>
                        <a:cubicBezTo>
                          <a:pt x="387567" y="263164"/>
                          <a:pt x="467732" y="499559"/>
                          <a:pt x="467732" y="782893"/>
                        </a:cubicBezTo>
                        <a:cubicBezTo>
                          <a:pt x="467732" y="1106704"/>
                          <a:pt x="363027" y="1369205"/>
                          <a:pt x="233866" y="1369205"/>
                        </a:cubicBezTo>
                        <a:cubicBezTo>
                          <a:pt x="104705" y="1369205"/>
                          <a:pt x="0" y="1106704"/>
                          <a:pt x="0" y="782893"/>
                        </a:cubicBezTo>
                        <a:cubicBezTo>
                          <a:pt x="0" y="499559"/>
                          <a:pt x="80165" y="263164"/>
                          <a:pt x="186734" y="208493"/>
                        </a:cubicBezTo>
                        <a:lnTo>
                          <a:pt x="206832" y="203414"/>
                        </a:ln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00"/>
                      </a:gs>
                      <a:gs pos="10000">
                        <a:srgbClr val="FFFF99"/>
                      </a:gs>
                      <a:gs pos="71000">
                        <a:srgbClr val="FF9933"/>
                      </a:gs>
                    </a:gsLst>
                    <a:path path="circle">
                      <a:fillToRect l="50000" t="50000" r="50000" b="50000"/>
                    </a:path>
                  </a:gradFill>
                  <a:ln w="6350">
                    <a:solidFill>
                      <a:schemeClr val="accent2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87" name="グループ化 286">
                <a:extLst>
                  <a:ext uri="{FF2B5EF4-FFF2-40B4-BE49-F238E27FC236}">
                    <a16:creationId xmlns:a16="http://schemas.microsoft.com/office/drawing/2014/main" id="{2B8DC385-057A-48D9-BF13-D8B2ECE9E2EB}"/>
                  </a:ext>
                </a:extLst>
              </p:cNvPr>
              <p:cNvGrpSpPr/>
              <p:nvPr/>
            </p:nvGrpSpPr>
            <p:grpSpPr>
              <a:xfrm rot="21380907">
                <a:off x="4220900" y="4538396"/>
                <a:ext cx="843250" cy="843755"/>
                <a:chOff x="852762" y="2376956"/>
                <a:chExt cx="843250" cy="843755"/>
              </a:xfrm>
            </p:grpSpPr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89CC2B0D-D658-4670-876A-AB68D69698BB}"/>
                    </a:ext>
                  </a:extLst>
                </p:cNvPr>
                <p:cNvSpPr/>
                <p:nvPr/>
              </p:nvSpPr>
              <p:spPr bwMode="auto">
                <a:xfrm>
                  <a:off x="852762" y="2376956"/>
                  <a:ext cx="843250" cy="843755"/>
                </a:xfrm>
                <a:custGeom>
                  <a:avLst/>
                  <a:gdLst>
                    <a:gd name="connsiteX0" fmla="*/ 383645 w 843250"/>
                    <a:gd name="connsiteY0" fmla="*/ 0 h 843755"/>
                    <a:gd name="connsiteX1" fmla="*/ 456387 w 843250"/>
                    <a:gd name="connsiteY1" fmla="*/ 0 h 843755"/>
                    <a:gd name="connsiteX2" fmla="*/ 519296 w 843250"/>
                    <a:gd name="connsiteY2" fmla="*/ 131860 h 843755"/>
                    <a:gd name="connsiteX3" fmla="*/ 585741 w 843250"/>
                    <a:gd name="connsiteY3" fmla="*/ 149534 h 843755"/>
                    <a:gd name="connsiteX4" fmla="*/ 843250 w 843250"/>
                    <a:gd name="connsiteY4" fmla="*/ 482448 h 843755"/>
                    <a:gd name="connsiteX5" fmla="*/ 421625 w 843250"/>
                    <a:gd name="connsiteY5" fmla="*/ 843755 h 843755"/>
                    <a:gd name="connsiteX6" fmla="*/ 0 w 843250"/>
                    <a:gd name="connsiteY6" fmla="*/ 482448 h 843755"/>
                    <a:gd name="connsiteX7" fmla="*/ 257510 w 843250"/>
                    <a:gd name="connsiteY7" fmla="*/ 149534 h 843755"/>
                    <a:gd name="connsiteX8" fmla="*/ 320268 w 843250"/>
                    <a:gd name="connsiteY8" fmla="*/ 132840 h 84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3250" h="843755">
                      <a:moveTo>
                        <a:pt x="383645" y="0"/>
                      </a:moveTo>
                      <a:lnTo>
                        <a:pt x="456387" y="0"/>
                      </a:lnTo>
                      <a:lnTo>
                        <a:pt x="519296" y="131860"/>
                      </a:lnTo>
                      <a:lnTo>
                        <a:pt x="585741" y="149534"/>
                      </a:lnTo>
                      <a:cubicBezTo>
                        <a:pt x="737068" y="204384"/>
                        <a:pt x="843250" y="332790"/>
                        <a:pt x="843250" y="482448"/>
                      </a:cubicBezTo>
                      <a:cubicBezTo>
                        <a:pt x="843250" y="681992"/>
                        <a:pt x="654482" y="843755"/>
                        <a:pt x="421625" y="843755"/>
                      </a:cubicBezTo>
                      <a:cubicBezTo>
                        <a:pt x="188768" y="843755"/>
                        <a:pt x="0" y="681992"/>
                        <a:pt x="0" y="482448"/>
                      </a:cubicBezTo>
                      <a:cubicBezTo>
                        <a:pt x="0" y="332790"/>
                        <a:pt x="106182" y="204384"/>
                        <a:pt x="257510" y="149534"/>
                      </a:cubicBezTo>
                      <a:lnTo>
                        <a:pt x="320268" y="132840"/>
                      </a:lnTo>
                      <a:close/>
                    </a:path>
                  </a:pathLst>
                </a:custGeom>
                <a:gradFill>
                  <a:gsLst>
                    <a:gs pos="60000">
                      <a:srgbClr val="FF6600"/>
                    </a:gs>
                    <a:gs pos="10000">
                      <a:srgbClr val="FFFF99"/>
                    </a:gs>
                    <a:gs pos="50000">
                      <a:srgbClr val="FF9933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307" name="グループ化 306">
                  <a:extLst>
                    <a:ext uri="{FF2B5EF4-FFF2-40B4-BE49-F238E27FC236}">
                      <a16:creationId xmlns:a16="http://schemas.microsoft.com/office/drawing/2014/main" id="{B3381681-CEBD-47C4-83F5-72E778C97A09}"/>
                    </a:ext>
                  </a:extLst>
                </p:cNvPr>
                <p:cNvGrpSpPr/>
                <p:nvPr/>
              </p:nvGrpSpPr>
              <p:grpSpPr>
                <a:xfrm>
                  <a:off x="915238" y="2381250"/>
                  <a:ext cx="718300" cy="826294"/>
                  <a:chOff x="897877" y="2376957"/>
                  <a:chExt cx="753021" cy="843753"/>
                </a:xfrm>
              </p:grpSpPr>
              <p:sp>
                <p:nvSpPr>
                  <p:cNvPr id="308" name="フリーフォーム: 図形 307">
                    <a:extLst>
                      <a:ext uri="{FF2B5EF4-FFF2-40B4-BE49-F238E27FC236}">
                        <a16:creationId xmlns:a16="http://schemas.microsoft.com/office/drawing/2014/main" id="{29B16E35-D2E4-46EB-9507-E5D79821A2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97877" y="2376957"/>
                    <a:ext cx="753021" cy="843753"/>
                  </a:xfrm>
                  <a:custGeom>
                    <a:avLst/>
                    <a:gdLst>
                      <a:gd name="connsiteX0" fmla="*/ 561527 w 1209994"/>
                      <a:gd name="connsiteY0" fmla="*/ 0 h 1369205"/>
                      <a:gd name="connsiteX1" fmla="*/ 648464 w 1209994"/>
                      <a:gd name="connsiteY1" fmla="*/ 0 h 1369205"/>
                      <a:gd name="connsiteX2" fmla="*/ 743213 w 1209994"/>
                      <a:gd name="connsiteY2" fmla="*/ 213393 h 1369205"/>
                      <a:gd name="connsiteX3" fmla="*/ 840490 w 1209994"/>
                      <a:gd name="connsiteY3" fmla="*/ 242656 h 1369205"/>
                      <a:gd name="connsiteX4" fmla="*/ 1209994 w 1209994"/>
                      <a:gd name="connsiteY4" fmla="*/ 782893 h 1369205"/>
                      <a:gd name="connsiteX5" fmla="*/ 604997 w 1209994"/>
                      <a:gd name="connsiteY5" fmla="*/ 1369205 h 1369205"/>
                      <a:gd name="connsiteX6" fmla="*/ 0 w 1209994"/>
                      <a:gd name="connsiteY6" fmla="*/ 782893 h 1369205"/>
                      <a:gd name="connsiteX7" fmla="*/ 369505 w 1209994"/>
                      <a:gd name="connsiteY7" fmla="*/ 242656 h 1369205"/>
                      <a:gd name="connsiteX8" fmla="*/ 466778 w 1209994"/>
                      <a:gd name="connsiteY8" fmla="*/ 213394 h 1369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09994" h="1369205">
                        <a:moveTo>
                          <a:pt x="561527" y="0"/>
                        </a:moveTo>
                        <a:lnTo>
                          <a:pt x="648464" y="0"/>
                        </a:lnTo>
                        <a:lnTo>
                          <a:pt x="743213" y="213393"/>
                        </a:lnTo>
                        <a:lnTo>
                          <a:pt x="840490" y="242656"/>
                        </a:lnTo>
                        <a:cubicBezTo>
                          <a:pt x="1057632" y="331664"/>
                          <a:pt x="1209994" y="540035"/>
                          <a:pt x="1209994" y="782893"/>
                        </a:cubicBezTo>
                        <a:cubicBezTo>
                          <a:pt x="1209994" y="1106704"/>
                          <a:pt x="939128" y="1369205"/>
                          <a:pt x="604997" y="1369205"/>
                        </a:cubicBezTo>
                        <a:cubicBezTo>
                          <a:pt x="270866" y="1369205"/>
                          <a:pt x="0" y="1106704"/>
                          <a:pt x="0" y="782893"/>
                        </a:cubicBezTo>
                        <a:cubicBezTo>
                          <a:pt x="0" y="540035"/>
                          <a:pt x="152362" y="331664"/>
                          <a:pt x="369505" y="242656"/>
                        </a:cubicBezTo>
                        <a:lnTo>
                          <a:pt x="466778" y="213394"/>
                        </a:lnTo>
                        <a:close/>
                      </a:path>
                    </a:pathLst>
                  </a:custGeom>
                  <a:gradFill>
                    <a:gsLst>
                      <a:gs pos="90000">
                        <a:srgbClr val="FF6600"/>
                      </a:gs>
                      <a:gs pos="10000">
                        <a:srgbClr val="FFFF99"/>
                      </a:gs>
                      <a:gs pos="50000">
                        <a:srgbClr val="FF9933"/>
                      </a:gs>
                    </a:gsLst>
                    <a:path path="circle">
                      <a:fillToRect l="50000" t="50000" r="50000" b="50000"/>
                    </a:path>
                  </a:gradFill>
                  <a:ln w="6350">
                    <a:solidFill>
                      <a:schemeClr val="accent2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9" name="フリーフォーム: 図形 308">
                    <a:extLst>
                      <a:ext uri="{FF2B5EF4-FFF2-40B4-BE49-F238E27FC236}">
                        <a16:creationId xmlns:a16="http://schemas.microsoft.com/office/drawing/2014/main" id="{151AB5F2-0908-4603-9387-AFD4559464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90244" y="2376957"/>
                    <a:ext cx="568289" cy="843753"/>
                  </a:xfrm>
                  <a:custGeom>
                    <a:avLst/>
                    <a:gdLst>
                      <a:gd name="connsiteX0" fmla="*/ 447345 w 920862"/>
                      <a:gd name="connsiteY0" fmla="*/ 0 h 1369205"/>
                      <a:gd name="connsiteX1" fmla="*/ 473513 w 920862"/>
                      <a:gd name="connsiteY1" fmla="*/ 0 h 1369205"/>
                      <a:gd name="connsiteX2" fmla="*/ 548382 w 920862"/>
                      <a:gd name="connsiteY2" fmla="*/ 207871 h 1369205"/>
                      <a:gd name="connsiteX3" fmla="*/ 553224 w 920862"/>
                      <a:gd name="connsiteY3" fmla="*/ 208493 h 1369205"/>
                      <a:gd name="connsiteX4" fmla="*/ 920862 w 920862"/>
                      <a:gd name="connsiteY4" fmla="*/ 782893 h 1369205"/>
                      <a:gd name="connsiteX5" fmla="*/ 460431 w 920862"/>
                      <a:gd name="connsiteY5" fmla="*/ 1369205 h 1369205"/>
                      <a:gd name="connsiteX6" fmla="*/ 0 w 920862"/>
                      <a:gd name="connsiteY6" fmla="*/ 782893 h 1369205"/>
                      <a:gd name="connsiteX7" fmla="*/ 367638 w 920862"/>
                      <a:gd name="connsiteY7" fmla="*/ 208493 h 1369205"/>
                      <a:gd name="connsiteX8" fmla="*/ 372477 w 920862"/>
                      <a:gd name="connsiteY8" fmla="*/ 207872 h 1369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20862" h="1369205">
                        <a:moveTo>
                          <a:pt x="447345" y="0"/>
                        </a:moveTo>
                        <a:lnTo>
                          <a:pt x="473513" y="0"/>
                        </a:lnTo>
                        <a:lnTo>
                          <a:pt x="548382" y="207871"/>
                        </a:lnTo>
                        <a:lnTo>
                          <a:pt x="553224" y="208493"/>
                        </a:lnTo>
                        <a:cubicBezTo>
                          <a:pt x="763035" y="263164"/>
                          <a:pt x="920862" y="499559"/>
                          <a:pt x="920862" y="782893"/>
                        </a:cubicBezTo>
                        <a:cubicBezTo>
                          <a:pt x="920862" y="1106704"/>
                          <a:pt x="714720" y="1369205"/>
                          <a:pt x="460431" y="1369205"/>
                        </a:cubicBezTo>
                        <a:cubicBezTo>
                          <a:pt x="206142" y="1369205"/>
                          <a:pt x="0" y="1106704"/>
                          <a:pt x="0" y="782893"/>
                        </a:cubicBezTo>
                        <a:cubicBezTo>
                          <a:pt x="0" y="499559"/>
                          <a:pt x="157827" y="263164"/>
                          <a:pt x="367638" y="208493"/>
                        </a:cubicBezTo>
                        <a:lnTo>
                          <a:pt x="372477" y="207872"/>
                        </a:ln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00"/>
                      </a:gs>
                      <a:gs pos="10000">
                        <a:srgbClr val="FFFF99"/>
                      </a:gs>
                      <a:gs pos="71000">
                        <a:srgbClr val="FF9933"/>
                      </a:gs>
                    </a:gsLst>
                    <a:path path="circle">
                      <a:fillToRect l="50000" t="50000" r="50000" b="50000"/>
                    </a:path>
                  </a:gradFill>
                  <a:ln w="6350">
                    <a:solidFill>
                      <a:schemeClr val="accent2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0" name="フリーフォーム: 図形 309">
                    <a:extLst>
                      <a:ext uri="{FF2B5EF4-FFF2-40B4-BE49-F238E27FC236}">
                        <a16:creationId xmlns:a16="http://schemas.microsoft.com/office/drawing/2014/main" id="{CEC71804-D4EE-4743-ABC3-05A109C38A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50010" y="2376957"/>
                    <a:ext cx="248756" cy="843753"/>
                  </a:xfrm>
                  <a:custGeom>
                    <a:avLst/>
                    <a:gdLst>
                      <a:gd name="connsiteX0" fmla="*/ 229769 w 467732"/>
                      <a:gd name="connsiteY0" fmla="*/ 0 h 1369205"/>
                      <a:gd name="connsiteX1" fmla="*/ 237961 w 467732"/>
                      <a:gd name="connsiteY1" fmla="*/ 0 h 1369205"/>
                      <a:gd name="connsiteX2" fmla="*/ 260899 w 467732"/>
                      <a:gd name="connsiteY2" fmla="*/ 203413 h 1369205"/>
                      <a:gd name="connsiteX3" fmla="*/ 280999 w 467732"/>
                      <a:gd name="connsiteY3" fmla="*/ 208493 h 1369205"/>
                      <a:gd name="connsiteX4" fmla="*/ 467732 w 467732"/>
                      <a:gd name="connsiteY4" fmla="*/ 782893 h 1369205"/>
                      <a:gd name="connsiteX5" fmla="*/ 233866 w 467732"/>
                      <a:gd name="connsiteY5" fmla="*/ 1369205 h 1369205"/>
                      <a:gd name="connsiteX6" fmla="*/ 0 w 467732"/>
                      <a:gd name="connsiteY6" fmla="*/ 782893 h 1369205"/>
                      <a:gd name="connsiteX7" fmla="*/ 186734 w 467732"/>
                      <a:gd name="connsiteY7" fmla="*/ 208493 h 1369205"/>
                      <a:gd name="connsiteX8" fmla="*/ 206832 w 467732"/>
                      <a:gd name="connsiteY8" fmla="*/ 203414 h 1369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67732" h="1369205">
                        <a:moveTo>
                          <a:pt x="229769" y="0"/>
                        </a:moveTo>
                        <a:lnTo>
                          <a:pt x="237961" y="0"/>
                        </a:lnTo>
                        <a:lnTo>
                          <a:pt x="260899" y="203413"/>
                        </a:lnTo>
                        <a:lnTo>
                          <a:pt x="280999" y="208493"/>
                        </a:lnTo>
                        <a:cubicBezTo>
                          <a:pt x="387567" y="263164"/>
                          <a:pt x="467732" y="499559"/>
                          <a:pt x="467732" y="782893"/>
                        </a:cubicBezTo>
                        <a:cubicBezTo>
                          <a:pt x="467732" y="1106704"/>
                          <a:pt x="363027" y="1369205"/>
                          <a:pt x="233866" y="1369205"/>
                        </a:cubicBezTo>
                        <a:cubicBezTo>
                          <a:pt x="104705" y="1369205"/>
                          <a:pt x="0" y="1106704"/>
                          <a:pt x="0" y="782893"/>
                        </a:cubicBezTo>
                        <a:cubicBezTo>
                          <a:pt x="0" y="499559"/>
                          <a:pt x="80165" y="263164"/>
                          <a:pt x="186734" y="208493"/>
                        </a:cubicBezTo>
                        <a:lnTo>
                          <a:pt x="206832" y="203414"/>
                        </a:ln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00"/>
                      </a:gs>
                      <a:gs pos="10000">
                        <a:srgbClr val="FFFF99"/>
                      </a:gs>
                      <a:gs pos="71000">
                        <a:srgbClr val="FF9933"/>
                      </a:gs>
                    </a:gsLst>
                    <a:path path="circle">
                      <a:fillToRect l="50000" t="50000" r="50000" b="50000"/>
                    </a:path>
                  </a:gradFill>
                  <a:ln w="6350">
                    <a:solidFill>
                      <a:schemeClr val="accent2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88" name="グループ化 287">
                <a:extLst>
                  <a:ext uri="{FF2B5EF4-FFF2-40B4-BE49-F238E27FC236}">
                    <a16:creationId xmlns:a16="http://schemas.microsoft.com/office/drawing/2014/main" id="{74943AF2-E4CF-403E-9ABA-E1D3E17E2C48}"/>
                  </a:ext>
                </a:extLst>
              </p:cNvPr>
              <p:cNvGrpSpPr/>
              <p:nvPr/>
            </p:nvGrpSpPr>
            <p:grpSpPr>
              <a:xfrm rot="20700065">
                <a:off x="3845288" y="4910599"/>
                <a:ext cx="843250" cy="843755"/>
                <a:chOff x="852762" y="2376956"/>
                <a:chExt cx="843250" cy="843755"/>
              </a:xfrm>
            </p:grpSpPr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6000021B-8266-4CA9-8DB8-FC4D0837CACC}"/>
                    </a:ext>
                  </a:extLst>
                </p:cNvPr>
                <p:cNvSpPr/>
                <p:nvPr/>
              </p:nvSpPr>
              <p:spPr bwMode="auto">
                <a:xfrm>
                  <a:off x="852762" y="2376956"/>
                  <a:ext cx="843250" cy="843755"/>
                </a:xfrm>
                <a:custGeom>
                  <a:avLst/>
                  <a:gdLst>
                    <a:gd name="connsiteX0" fmla="*/ 383645 w 843250"/>
                    <a:gd name="connsiteY0" fmla="*/ 0 h 843755"/>
                    <a:gd name="connsiteX1" fmla="*/ 456387 w 843250"/>
                    <a:gd name="connsiteY1" fmla="*/ 0 h 843755"/>
                    <a:gd name="connsiteX2" fmla="*/ 519296 w 843250"/>
                    <a:gd name="connsiteY2" fmla="*/ 131860 h 843755"/>
                    <a:gd name="connsiteX3" fmla="*/ 585741 w 843250"/>
                    <a:gd name="connsiteY3" fmla="*/ 149534 h 843755"/>
                    <a:gd name="connsiteX4" fmla="*/ 843250 w 843250"/>
                    <a:gd name="connsiteY4" fmla="*/ 482448 h 843755"/>
                    <a:gd name="connsiteX5" fmla="*/ 421625 w 843250"/>
                    <a:gd name="connsiteY5" fmla="*/ 843755 h 843755"/>
                    <a:gd name="connsiteX6" fmla="*/ 0 w 843250"/>
                    <a:gd name="connsiteY6" fmla="*/ 482448 h 843755"/>
                    <a:gd name="connsiteX7" fmla="*/ 257510 w 843250"/>
                    <a:gd name="connsiteY7" fmla="*/ 149534 h 843755"/>
                    <a:gd name="connsiteX8" fmla="*/ 320268 w 843250"/>
                    <a:gd name="connsiteY8" fmla="*/ 132840 h 84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3250" h="843755">
                      <a:moveTo>
                        <a:pt x="383645" y="0"/>
                      </a:moveTo>
                      <a:lnTo>
                        <a:pt x="456387" y="0"/>
                      </a:lnTo>
                      <a:lnTo>
                        <a:pt x="519296" y="131860"/>
                      </a:lnTo>
                      <a:lnTo>
                        <a:pt x="585741" y="149534"/>
                      </a:lnTo>
                      <a:cubicBezTo>
                        <a:pt x="737068" y="204384"/>
                        <a:pt x="843250" y="332790"/>
                        <a:pt x="843250" y="482448"/>
                      </a:cubicBezTo>
                      <a:cubicBezTo>
                        <a:pt x="843250" y="681992"/>
                        <a:pt x="654482" y="843755"/>
                        <a:pt x="421625" y="843755"/>
                      </a:cubicBezTo>
                      <a:cubicBezTo>
                        <a:pt x="188768" y="843755"/>
                        <a:pt x="0" y="681992"/>
                        <a:pt x="0" y="482448"/>
                      </a:cubicBezTo>
                      <a:cubicBezTo>
                        <a:pt x="0" y="332790"/>
                        <a:pt x="106182" y="204384"/>
                        <a:pt x="257510" y="149534"/>
                      </a:cubicBezTo>
                      <a:lnTo>
                        <a:pt x="320268" y="132840"/>
                      </a:lnTo>
                      <a:close/>
                    </a:path>
                  </a:pathLst>
                </a:custGeom>
                <a:gradFill>
                  <a:gsLst>
                    <a:gs pos="60000">
                      <a:srgbClr val="FF6600"/>
                    </a:gs>
                    <a:gs pos="10000">
                      <a:srgbClr val="FFFF99"/>
                    </a:gs>
                    <a:gs pos="50000">
                      <a:srgbClr val="FF9933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302" name="グループ化 301">
                  <a:extLst>
                    <a:ext uri="{FF2B5EF4-FFF2-40B4-BE49-F238E27FC236}">
                      <a16:creationId xmlns:a16="http://schemas.microsoft.com/office/drawing/2014/main" id="{714B37E3-673E-4522-BFA1-7618733301C8}"/>
                    </a:ext>
                  </a:extLst>
                </p:cNvPr>
                <p:cNvGrpSpPr/>
                <p:nvPr/>
              </p:nvGrpSpPr>
              <p:grpSpPr>
                <a:xfrm>
                  <a:off x="915238" y="2381250"/>
                  <a:ext cx="718300" cy="826294"/>
                  <a:chOff x="897877" y="2376957"/>
                  <a:chExt cx="753021" cy="843753"/>
                </a:xfrm>
              </p:grpSpPr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821BB7E8-B6A0-41A3-9BFC-D9C5259D7E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97877" y="2376957"/>
                    <a:ext cx="753021" cy="843753"/>
                  </a:xfrm>
                  <a:custGeom>
                    <a:avLst/>
                    <a:gdLst>
                      <a:gd name="connsiteX0" fmla="*/ 561527 w 1209994"/>
                      <a:gd name="connsiteY0" fmla="*/ 0 h 1369205"/>
                      <a:gd name="connsiteX1" fmla="*/ 648464 w 1209994"/>
                      <a:gd name="connsiteY1" fmla="*/ 0 h 1369205"/>
                      <a:gd name="connsiteX2" fmla="*/ 743213 w 1209994"/>
                      <a:gd name="connsiteY2" fmla="*/ 213393 h 1369205"/>
                      <a:gd name="connsiteX3" fmla="*/ 840490 w 1209994"/>
                      <a:gd name="connsiteY3" fmla="*/ 242656 h 1369205"/>
                      <a:gd name="connsiteX4" fmla="*/ 1209994 w 1209994"/>
                      <a:gd name="connsiteY4" fmla="*/ 782893 h 1369205"/>
                      <a:gd name="connsiteX5" fmla="*/ 604997 w 1209994"/>
                      <a:gd name="connsiteY5" fmla="*/ 1369205 h 1369205"/>
                      <a:gd name="connsiteX6" fmla="*/ 0 w 1209994"/>
                      <a:gd name="connsiteY6" fmla="*/ 782893 h 1369205"/>
                      <a:gd name="connsiteX7" fmla="*/ 369505 w 1209994"/>
                      <a:gd name="connsiteY7" fmla="*/ 242656 h 1369205"/>
                      <a:gd name="connsiteX8" fmla="*/ 466778 w 1209994"/>
                      <a:gd name="connsiteY8" fmla="*/ 213394 h 1369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09994" h="1369205">
                        <a:moveTo>
                          <a:pt x="561527" y="0"/>
                        </a:moveTo>
                        <a:lnTo>
                          <a:pt x="648464" y="0"/>
                        </a:lnTo>
                        <a:lnTo>
                          <a:pt x="743213" y="213393"/>
                        </a:lnTo>
                        <a:lnTo>
                          <a:pt x="840490" y="242656"/>
                        </a:lnTo>
                        <a:cubicBezTo>
                          <a:pt x="1057632" y="331664"/>
                          <a:pt x="1209994" y="540035"/>
                          <a:pt x="1209994" y="782893"/>
                        </a:cubicBezTo>
                        <a:cubicBezTo>
                          <a:pt x="1209994" y="1106704"/>
                          <a:pt x="939128" y="1369205"/>
                          <a:pt x="604997" y="1369205"/>
                        </a:cubicBezTo>
                        <a:cubicBezTo>
                          <a:pt x="270866" y="1369205"/>
                          <a:pt x="0" y="1106704"/>
                          <a:pt x="0" y="782893"/>
                        </a:cubicBezTo>
                        <a:cubicBezTo>
                          <a:pt x="0" y="540035"/>
                          <a:pt x="152362" y="331664"/>
                          <a:pt x="369505" y="242656"/>
                        </a:cubicBezTo>
                        <a:lnTo>
                          <a:pt x="466778" y="213394"/>
                        </a:lnTo>
                        <a:close/>
                      </a:path>
                    </a:pathLst>
                  </a:custGeom>
                  <a:gradFill>
                    <a:gsLst>
                      <a:gs pos="90000">
                        <a:srgbClr val="FF6600"/>
                      </a:gs>
                      <a:gs pos="10000">
                        <a:srgbClr val="FFFF99"/>
                      </a:gs>
                      <a:gs pos="50000">
                        <a:srgbClr val="FF9933"/>
                      </a:gs>
                    </a:gsLst>
                    <a:path path="circle">
                      <a:fillToRect l="50000" t="50000" r="50000" b="50000"/>
                    </a:path>
                  </a:gradFill>
                  <a:ln w="6350">
                    <a:solidFill>
                      <a:schemeClr val="accent2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4" name="フリーフォーム: 図形 303">
                    <a:extLst>
                      <a:ext uri="{FF2B5EF4-FFF2-40B4-BE49-F238E27FC236}">
                        <a16:creationId xmlns:a16="http://schemas.microsoft.com/office/drawing/2014/main" id="{7D34E582-60EE-415E-9140-F17857986B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90244" y="2376957"/>
                    <a:ext cx="568289" cy="843753"/>
                  </a:xfrm>
                  <a:custGeom>
                    <a:avLst/>
                    <a:gdLst>
                      <a:gd name="connsiteX0" fmla="*/ 447345 w 920862"/>
                      <a:gd name="connsiteY0" fmla="*/ 0 h 1369205"/>
                      <a:gd name="connsiteX1" fmla="*/ 473513 w 920862"/>
                      <a:gd name="connsiteY1" fmla="*/ 0 h 1369205"/>
                      <a:gd name="connsiteX2" fmla="*/ 548382 w 920862"/>
                      <a:gd name="connsiteY2" fmla="*/ 207871 h 1369205"/>
                      <a:gd name="connsiteX3" fmla="*/ 553224 w 920862"/>
                      <a:gd name="connsiteY3" fmla="*/ 208493 h 1369205"/>
                      <a:gd name="connsiteX4" fmla="*/ 920862 w 920862"/>
                      <a:gd name="connsiteY4" fmla="*/ 782893 h 1369205"/>
                      <a:gd name="connsiteX5" fmla="*/ 460431 w 920862"/>
                      <a:gd name="connsiteY5" fmla="*/ 1369205 h 1369205"/>
                      <a:gd name="connsiteX6" fmla="*/ 0 w 920862"/>
                      <a:gd name="connsiteY6" fmla="*/ 782893 h 1369205"/>
                      <a:gd name="connsiteX7" fmla="*/ 367638 w 920862"/>
                      <a:gd name="connsiteY7" fmla="*/ 208493 h 1369205"/>
                      <a:gd name="connsiteX8" fmla="*/ 372477 w 920862"/>
                      <a:gd name="connsiteY8" fmla="*/ 207872 h 1369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20862" h="1369205">
                        <a:moveTo>
                          <a:pt x="447345" y="0"/>
                        </a:moveTo>
                        <a:lnTo>
                          <a:pt x="473513" y="0"/>
                        </a:lnTo>
                        <a:lnTo>
                          <a:pt x="548382" y="207871"/>
                        </a:lnTo>
                        <a:lnTo>
                          <a:pt x="553224" y="208493"/>
                        </a:lnTo>
                        <a:cubicBezTo>
                          <a:pt x="763035" y="263164"/>
                          <a:pt x="920862" y="499559"/>
                          <a:pt x="920862" y="782893"/>
                        </a:cubicBezTo>
                        <a:cubicBezTo>
                          <a:pt x="920862" y="1106704"/>
                          <a:pt x="714720" y="1369205"/>
                          <a:pt x="460431" y="1369205"/>
                        </a:cubicBezTo>
                        <a:cubicBezTo>
                          <a:pt x="206142" y="1369205"/>
                          <a:pt x="0" y="1106704"/>
                          <a:pt x="0" y="782893"/>
                        </a:cubicBezTo>
                        <a:cubicBezTo>
                          <a:pt x="0" y="499559"/>
                          <a:pt x="157827" y="263164"/>
                          <a:pt x="367638" y="208493"/>
                        </a:cubicBezTo>
                        <a:lnTo>
                          <a:pt x="372477" y="207872"/>
                        </a:ln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00"/>
                      </a:gs>
                      <a:gs pos="10000">
                        <a:srgbClr val="FFFF99"/>
                      </a:gs>
                      <a:gs pos="71000">
                        <a:srgbClr val="FF9933"/>
                      </a:gs>
                    </a:gsLst>
                    <a:path path="circle">
                      <a:fillToRect l="50000" t="50000" r="50000" b="50000"/>
                    </a:path>
                  </a:gradFill>
                  <a:ln w="6350">
                    <a:solidFill>
                      <a:schemeClr val="accent2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5" name="フリーフォーム: 図形 304">
                    <a:extLst>
                      <a:ext uri="{FF2B5EF4-FFF2-40B4-BE49-F238E27FC236}">
                        <a16:creationId xmlns:a16="http://schemas.microsoft.com/office/drawing/2014/main" id="{9656E00E-6EF6-4BD7-AD80-A38802AF938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50010" y="2376957"/>
                    <a:ext cx="248756" cy="843753"/>
                  </a:xfrm>
                  <a:custGeom>
                    <a:avLst/>
                    <a:gdLst>
                      <a:gd name="connsiteX0" fmla="*/ 229769 w 467732"/>
                      <a:gd name="connsiteY0" fmla="*/ 0 h 1369205"/>
                      <a:gd name="connsiteX1" fmla="*/ 237961 w 467732"/>
                      <a:gd name="connsiteY1" fmla="*/ 0 h 1369205"/>
                      <a:gd name="connsiteX2" fmla="*/ 260899 w 467732"/>
                      <a:gd name="connsiteY2" fmla="*/ 203413 h 1369205"/>
                      <a:gd name="connsiteX3" fmla="*/ 280999 w 467732"/>
                      <a:gd name="connsiteY3" fmla="*/ 208493 h 1369205"/>
                      <a:gd name="connsiteX4" fmla="*/ 467732 w 467732"/>
                      <a:gd name="connsiteY4" fmla="*/ 782893 h 1369205"/>
                      <a:gd name="connsiteX5" fmla="*/ 233866 w 467732"/>
                      <a:gd name="connsiteY5" fmla="*/ 1369205 h 1369205"/>
                      <a:gd name="connsiteX6" fmla="*/ 0 w 467732"/>
                      <a:gd name="connsiteY6" fmla="*/ 782893 h 1369205"/>
                      <a:gd name="connsiteX7" fmla="*/ 186734 w 467732"/>
                      <a:gd name="connsiteY7" fmla="*/ 208493 h 1369205"/>
                      <a:gd name="connsiteX8" fmla="*/ 206832 w 467732"/>
                      <a:gd name="connsiteY8" fmla="*/ 203414 h 1369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67732" h="1369205">
                        <a:moveTo>
                          <a:pt x="229769" y="0"/>
                        </a:moveTo>
                        <a:lnTo>
                          <a:pt x="237961" y="0"/>
                        </a:lnTo>
                        <a:lnTo>
                          <a:pt x="260899" y="203413"/>
                        </a:lnTo>
                        <a:lnTo>
                          <a:pt x="280999" y="208493"/>
                        </a:lnTo>
                        <a:cubicBezTo>
                          <a:pt x="387567" y="263164"/>
                          <a:pt x="467732" y="499559"/>
                          <a:pt x="467732" y="782893"/>
                        </a:cubicBezTo>
                        <a:cubicBezTo>
                          <a:pt x="467732" y="1106704"/>
                          <a:pt x="363027" y="1369205"/>
                          <a:pt x="233866" y="1369205"/>
                        </a:cubicBezTo>
                        <a:cubicBezTo>
                          <a:pt x="104705" y="1369205"/>
                          <a:pt x="0" y="1106704"/>
                          <a:pt x="0" y="782893"/>
                        </a:cubicBezTo>
                        <a:cubicBezTo>
                          <a:pt x="0" y="499559"/>
                          <a:pt x="80165" y="263164"/>
                          <a:pt x="186734" y="208493"/>
                        </a:cubicBezTo>
                        <a:lnTo>
                          <a:pt x="206832" y="203414"/>
                        </a:ln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00"/>
                      </a:gs>
                      <a:gs pos="10000">
                        <a:srgbClr val="FFFF99"/>
                      </a:gs>
                      <a:gs pos="71000">
                        <a:srgbClr val="FF9933"/>
                      </a:gs>
                    </a:gsLst>
                    <a:path path="circle">
                      <a:fillToRect l="50000" t="50000" r="50000" b="50000"/>
                    </a:path>
                  </a:gradFill>
                  <a:ln w="6350">
                    <a:solidFill>
                      <a:schemeClr val="accent2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89" name="グループ化 288">
                <a:extLst>
                  <a:ext uri="{FF2B5EF4-FFF2-40B4-BE49-F238E27FC236}">
                    <a16:creationId xmlns:a16="http://schemas.microsoft.com/office/drawing/2014/main" id="{16622218-7842-4676-9F39-3031C06338BC}"/>
                  </a:ext>
                </a:extLst>
              </p:cNvPr>
              <p:cNvGrpSpPr/>
              <p:nvPr/>
            </p:nvGrpSpPr>
            <p:grpSpPr>
              <a:xfrm rot="614603">
                <a:off x="5235017" y="4928918"/>
                <a:ext cx="843250" cy="843755"/>
                <a:chOff x="852762" y="2376956"/>
                <a:chExt cx="843250" cy="843755"/>
              </a:xfrm>
            </p:grpSpPr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67401D58-1DD7-43AB-AEFA-F57170AE93B9}"/>
                    </a:ext>
                  </a:extLst>
                </p:cNvPr>
                <p:cNvSpPr/>
                <p:nvPr/>
              </p:nvSpPr>
              <p:spPr bwMode="auto">
                <a:xfrm>
                  <a:off x="852762" y="2376956"/>
                  <a:ext cx="843250" cy="843755"/>
                </a:xfrm>
                <a:custGeom>
                  <a:avLst/>
                  <a:gdLst>
                    <a:gd name="connsiteX0" fmla="*/ 383645 w 843250"/>
                    <a:gd name="connsiteY0" fmla="*/ 0 h 843755"/>
                    <a:gd name="connsiteX1" fmla="*/ 456387 w 843250"/>
                    <a:gd name="connsiteY1" fmla="*/ 0 h 843755"/>
                    <a:gd name="connsiteX2" fmla="*/ 519296 w 843250"/>
                    <a:gd name="connsiteY2" fmla="*/ 131860 h 843755"/>
                    <a:gd name="connsiteX3" fmla="*/ 585741 w 843250"/>
                    <a:gd name="connsiteY3" fmla="*/ 149534 h 843755"/>
                    <a:gd name="connsiteX4" fmla="*/ 843250 w 843250"/>
                    <a:gd name="connsiteY4" fmla="*/ 482448 h 843755"/>
                    <a:gd name="connsiteX5" fmla="*/ 421625 w 843250"/>
                    <a:gd name="connsiteY5" fmla="*/ 843755 h 843755"/>
                    <a:gd name="connsiteX6" fmla="*/ 0 w 843250"/>
                    <a:gd name="connsiteY6" fmla="*/ 482448 h 843755"/>
                    <a:gd name="connsiteX7" fmla="*/ 257510 w 843250"/>
                    <a:gd name="connsiteY7" fmla="*/ 149534 h 843755"/>
                    <a:gd name="connsiteX8" fmla="*/ 320268 w 843250"/>
                    <a:gd name="connsiteY8" fmla="*/ 132840 h 84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3250" h="843755">
                      <a:moveTo>
                        <a:pt x="383645" y="0"/>
                      </a:moveTo>
                      <a:lnTo>
                        <a:pt x="456387" y="0"/>
                      </a:lnTo>
                      <a:lnTo>
                        <a:pt x="519296" y="131860"/>
                      </a:lnTo>
                      <a:lnTo>
                        <a:pt x="585741" y="149534"/>
                      </a:lnTo>
                      <a:cubicBezTo>
                        <a:pt x="737068" y="204384"/>
                        <a:pt x="843250" y="332790"/>
                        <a:pt x="843250" y="482448"/>
                      </a:cubicBezTo>
                      <a:cubicBezTo>
                        <a:pt x="843250" y="681992"/>
                        <a:pt x="654482" y="843755"/>
                        <a:pt x="421625" y="843755"/>
                      </a:cubicBezTo>
                      <a:cubicBezTo>
                        <a:pt x="188768" y="843755"/>
                        <a:pt x="0" y="681992"/>
                        <a:pt x="0" y="482448"/>
                      </a:cubicBezTo>
                      <a:cubicBezTo>
                        <a:pt x="0" y="332790"/>
                        <a:pt x="106182" y="204384"/>
                        <a:pt x="257510" y="149534"/>
                      </a:cubicBezTo>
                      <a:lnTo>
                        <a:pt x="320268" y="132840"/>
                      </a:lnTo>
                      <a:close/>
                    </a:path>
                  </a:pathLst>
                </a:custGeom>
                <a:gradFill>
                  <a:gsLst>
                    <a:gs pos="60000">
                      <a:srgbClr val="FF6600"/>
                    </a:gs>
                    <a:gs pos="10000">
                      <a:srgbClr val="FFFF99"/>
                    </a:gs>
                    <a:gs pos="50000">
                      <a:srgbClr val="FF9933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297" name="グループ化 296">
                  <a:extLst>
                    <a:ext uri="{FF2B5EF4-FFF2-40B4-BE49-F238E27FC236}">
                      <a16:creationId xmlns:a16="http://schemas.microsoft.com/office/drawing/2014/main" id="{6C38263B-C893-4DE7-966B-7756A2EB6479}"/>
                    </a:ext>
                  </a:extLst>
                </p:cNvPr>
                <p:cNvGrpSpPr/>
                <p:nvPr/>
              </p:nvGrpSpPr>
              <p:grpSpPr>
                <a:xfrm>
                  <a:off x="915238" y="2381250"/>
                  <a:ext cx="718300" cy="826294"/>
                  <a:chOff x="897877" y="2376957"/>
                  <a:chExt cx="753021" cy="843753"/>
                </a:xfrm>
              </p:grpSpPr>
              <p:sp>
                <p:nvSpPr>
                  <p:cNvPr id="298" name="フリーフォーム: 図形 297">
                    <a:extLst>
                      <a:ext uri="{FF2B5EF4-FFF2-40B4-BE49-F238E27FC236}">
                        <a16:creationId xmlns:a16="http://schemas.microsoft.com/office/drawing/2014/main" id="{DB0FD31A-398D-47AC-9460-6FE6D2F73F3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97877" y="2376957"/>
                    <a:ext cx="753021" cy="843753"/>
                  </a:xfrm>
                  <a:custGeom>
                    <a:avLst/>
                    <a:gdLst>
                      <a:gd name="connsiteX0" fmla="*/ 561527 w 1209994"/>
                      <a:gd name="connsiteY0" fmla="*/ 0 h 1369205"/>
                      <a:gd name="connsiteX1" fmla="*/ 648464 w 1209994"/>
                      <a:gd name="connsiteY1" fmla="*/ 0 h 1369205"/>
                      <a:gd name="connsiteX2" fmla="*/ 743213 w 1209994"/>
                      <a:gd name="connsiteY2" fmla="*/ 213393 h 1369205"/>
                      <a:gd name="connsiteX3" fmla="*/ 840490 w 1209994"/>
                      <a:gd name="connsiteY3" fmla="*/ 242656 h 1369205"/>
                      <a:gd name="connsiteX4" fmla="*/ 1209994 w 1209994"/>
                      <a:gd name="connsiteY4" fmla="*/ 782893 h 1369205"/>
                      <a:gd name="connsiteX5" fmla="*/ 604997 w 1209994"/>
                      <a:gd name="connsiteY5" fmla="*/ 1369205 h 1369205"/>
                      <a:gd name="connsiteX6" fmla="*/ 0 w 1209994"/>
                      <a:gd name="connsiteY6" fmla="*/ 782893 h 1369205"/>
                      <a:gd name="connsiteX7" fmla="*/ 369505 w 1209994"/>
                      <a:gd name="connsiteY7" fmla="*/ 242656 h 1369205"/>
                      <a:gd name="connsiteX8" fmla="*/ 466778 w 1209994"/>
                      <a:gd name="connsiteY8" fmla="*/ 213394 h 1369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09994" h="1369205">
                        <a:moveTo>
                          <a:pt x="561527" y="0"/>
                        </a:moveTo>
                        <a:lnTo>
                          <a:pt x="648464" y="0"/>
                        </a:lnTo>
                        <a:lnTo>
                          <a:pt x="743213" y="213393"/>
                        </a:lnTo>
                        <a:lnTo>
                          <a:pt x="840490" y="242656"/>
                        </a:lnTo>
                        <a:cubicBezTo>
                          <a:pt x="1057632" y="331664"/>
                          <a:pt x="1209994" y="540035"/>
                          <a:pt x="1209994" y="782893"/>
                        </a:cubicBezTo>
                        <a:cubicBezTo>
                          <a:pt x="1209994" y="1106704"/>
                          <a:pt x="939128" y="1369205"/>
                          <a:pt x="604997" y="1369205"/>
                        </a:cubicBezTo>
                        <a:cubicBezTo>
                          <a:pt x="270866" y="1369205"/>
                          <a:pt x="0" y="1106704"/>
                          <a:pt x="0" y="782893"/>
                        </a:cubicBezTo>
                        <a:cubicBezTo>
                          <a:pt x="0" y="540035"/>
                          <a:pt x="152362" y="331664"/>
                          <a:pt x="369505" y="242656"/>
                        </a:cubicBezTo>
                        <a:lnTo>
                          <a:pt x="466778" y="213394"/>
                        </a:lnTo>
                        <a:close/>
                      </a:path>
                    </a:pathLst>
                  </a:custGeom>
                  <a:gradFill>
                    <a:gsLst>
                      <a:gs pos="90000">
                        <a:srgbClr val="FF6600"/>
                      </a:gs>
                      <a:gs pos="10000">
                        <a:srgbClr val="FFFF99"/>
                      </a:gs>
                      <a:gs pos="50000">
                        <a:srgbClr val="FF9933"/>
                      </a:gs>
                    </a:gsLst>
                    <a:path path="circle">
                      <a:fillToRect l="50000" t="50000" r="50000" b="50000"/>
                    </a:path>
                  </a:gradFill>
                  <a:ln w="6350">
                    <a:solidFill>
                      <a:schemeClr val="accent2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9" name="フリーフォーム: 図形 298">
                    <a:extLst>
                      <a:ext uri="{FF2B5EF4-FFF2-40B4-BE49-F238E27FC236}">
                        <a16:creationId xmlns:a16="http://schemas.microsoft.com/office/drawing/2014/main" id="{0571F3B9-6FF3-45E4-9011-CC0E950B97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90244" y="2376957"/>
                    <a:ext cx="568289" cy="843753"/>
                  </a:xfrm>
                  <a:custGeom>
                    <a:avLst/>
                    <a:gdLst>
                      <a:gd name="connsiteX0" fmla="*/ 447345 w 920862"/>
                      <a:gd name="connsiteY0" fmla="*/ 0 h 1369205"/>
                      <a:gd name="connsiteX1" fmla="*/ 473513 w 920862"/>
                      <a:gd name="connsiteY1" fmla="*/ 0 h 1369205"/>
                      <a:gd name="connsiteX2" fmla="*/ 548382 w 920862"/>
                      <a:gd name="connsiteY2" fmla="*/ 207871 h 1369205"/>
                      <a:gd name="connsiteX3" fmla="*/ 553224 w 920862"/>
                      <a:gd name="connsiteY3" fmla="*/ 208493 h 1369205"/>
                      <a:gd name="connsiteX4" fmla="*/ 920862 w 920862"/>
                      <a:gd name="connsiteY4" fmla="*/ 782893 h 1369205"/>
                      <a:gd name="connsiteX5" fmla="*/ 460431 w 920862"/>
                      <a:gd name="connsiteY5" fmla="*/ 1369205 h 1369205"/>
                      <a:gd name="connsiteX6" fmla="*/ 0 w 920862"/>
                      <a:gd name="connsiteY6" fmla="*/ 782893 h 1369205"/>
                      <a:gd name="connsiteX7" fmla="*/ 367638 w 920862"/>
                      <a:gd name="connsiteY7" fmla="*/ 208493 h 1369205"/>
                      <a:gd name="connsiteX8" fmla="*/ 372477 w 920862"/>
                      <a:gd name="connsiteY8" fmla="*/ 207872 h 1369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20862" h="1369205">
                        <a:moveTo>
                          <a:pt x="447345" y="0"/>
                        </a:moveTo>
                        <a:lnTo>
                          <a:pt x="473513" y="0"/>
                        </a:lnTo>
                        <a:lnTo>
                          <a:pt x="548382" y="207871"/>
                        </a:lnTo>
                        <a:lnTo>
                          <a:pt x="553224" y="208493"/>
                        </a:lnTo>
                        <a:cubicBezTo>
                          <a:pt x="763035" y="263164"/>
                          <a:pt x="920862" y="499559"/>
                          <a:pt x="920862" y="782893"/>
                        </a:cubicBezTo>
                        <a:cubicBezTo>
                          <a:pt x="920862" y="1106704"/>
                          <a:pt x="714720" y="1369205"/>
                          <a:pt x="460431" y="1369205"/>
                        </a:cubicBezTo>
                        <a:cubicBezTo>
                          <a:pt x="206142" y="1369205"/>
                          <a:pt x="0" y="1106704"/>
                          <a:pt x="0" y="782893"/>
                        </a:cubicBezTo>
                        <a:cubicBezTo>
                          <a:pt x="0" y="499559"/>
                          <a:pt x="157827" y="263164"/>
                          <a:pt x="367638" y="208493"/>
                        </a:cubicBezTo>
                        <a:lnTo>
                          <a:pt x="372477" y="207872"/>
                        </a:ln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00"/>
                      </a:gs>
                      <a:gs pos="10000">
                        <a:srgbClr val="FFFF99"/>
                      </a:gs>
                      <a:gs pos="71000">
                        <a:srgbClr val="FF9933"/>
                      </a:gs>
                    </a:gsLst>
                    <a:path path="circle">
                      <a:fillToRect l="50000" t="50000" r="50000" b="50000"/>
                    </a:path>
                  </a:gradFill>
                  <a:ln w="6350">
                    <a:solidFill>
                      <a:schemeClr val="accent2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0" name="フリーフォーム: 図形 299">
                    <a:extLst>
                      <a:ext uri="{FF2B5EF4-FFF2-40B4-BE49-F238E27FC236}">
                        <a16:creationId xmlns:a16="http://schemas.microsoft.com/office/drawing/2014/main" id="{FB05CB59-BB56-4378-B9B0-AEE1A91C46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50010" y="2376957"/>
                    <a:ext cx="248756" cy="843753"/>
                  </a:xfrm>
                  <a:custGeom>
                    <a:avLst/>
                    <a:gdLst>
                      <a:gd name="connsiteX0" fmla="*/ 229769 w 467732"/>
                      <a:gd name="connsiteY0" fmla="*/ 0 h 1369205"/>
                      <a:gd name="connsiteX1" fmla="*/ 237961 w 467732"/>
                      <a:gd name="connsiteY1" fmla="*/ 0 h 1369205"/>
                      <a:gd name="connsiteX2" fmla="*/ 260899 w 467732"/>
                      <a:gd name="connsiteY2" fmla="*/ 203413 h 1369205"/>
                      <a:gd name="connsiteX3" fmla="*/ 280999 w 467732"/>
                      <a:gd name="connsiteY3" fmla="*/ 208493 h 1369205"/>
                      <a:gd name="connsiteX4" fmla="*/ 467732 w 467732"/>
                      <a:gd name="connsiteY4" fmla="*/ 782893 h 1369205"/>
                      <a:gd name="connsiteX5" fmla="*/ 233866 w 467732"/>
                      <a:gd name="connsiteY5" fmla="*/ 1369205 h 1369205"/>
                      <a:gd name="connsiteX6" fmla="*/ 0 w 467732"/>
                      <a:gd name="connsiteY6" fmla="*/ 782893 h 1369205"/>
                      <a:gd name="connsiteX7" fmla="*/ 186734 w 467732"/>
                      <a:gd name="connsiteY7" fmla="*/ 208493 h 1369205"/>
                      <a:gd name="connsiteX8" fmla="*/ 206832 w 467732"/>
                      <a:gd name="connsiteY8" fmla="*/ 203414 h 1369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67732" h="1369205">
                        <a:moveTo>
                          <a:pt x="229769" y="0"/>
                        </a:moveTo>
                        <a:lnTo>
                          <a:pt x="237961" y="0"/>
                        </a:lnTo>
                        <a:lnTo>
                          <a:pt x="260899" y="203413"/>
                        </a:lnTo>
                        <a:lnTo>
                          <a:pt x="280999" y="208493"/>
                        </a:lnTo>
                        <a:cubicBezTo>
                          <a:pt x="387567" y="263164"/>
                          <a:pt x="467732" y="499559"/>
                          <a:pt x="467732" y="782893"/>
                        </a:cubicBezTo>
                        <a:cubicBezTo>
                          <a:pt x="467732" y="1106704"/>
                          <a:pt x="363027" y="1369205"/>
                          <a:pt x="233866" y="1369205"/>
                        </a:cubicBezTo>
                        <a:cubicBezTo>
                          <a:pt x="104705" y="1369205"/>
                          <a:pt x="0" y="1106704"/>
                          <a:pt x="0" y="782893"/>
                        </a:cubicBezTo>
                        <a:cubicBezTo>
                          <a:pt x="0" y="499559"/>
                          <a:pt x="80165" y="263164"/>
                          <a:pt x="186734" y="208493"/>
                        </a:cubicBezTo>
                        <a:lnTo>
                          <a:pt x="206832" y="203414"/>
                        </a:ln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00"/>
                      </a:gs>
                      <a:gs pos="10000">
                        <a:srgbClr val="FFFF99"/>
                      </a:gs>
                      <a:gs pos="71000">
                        <a:srgbClr val="FF9933"/>
                      </a:gs>
                    </a:gsLst>
                    <a:path path="circle">
                      <a:fillToRect l="50000" t="50000" r="50000" b="50000"/>
                    </a:path>
                  </a:gradFill>
                  <a:ln w="6350">
                    <a:solidFill>
                      <a:schemeClr val="accent2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A6843342-89EC-4241-872F-EF406132D9DC}"/>
                  </a:ext>
                </a:extLst>
              </p:cNvPr>
              <p:cNvGrpSpPr/>
              <p:nvPr/>
            </p:nvGrpSpPr>
            <p:grpSpPr>
              <a:xfrm>
                <a:off x="4558703" y="5073914"/>
                <a:ext cx="843250" cy="843755"/>
                <a:chOff x="852762" y="2376956"/>
                <a:chExt cx="843250" cy="843755"/>
              </a:xfrm>
            </p:grpSpPr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AA5576E8-FF80-4BF8-B974-ACF6BE9E002F}"/>
                    </a:ext>
                  </a:extLst>
                </p:cNvPr>
                <p:cNvSpPr/>
                <p:nvPr/>
              </p:nvSpPr>
              <p:spPr bwMode="auto">
                <a:xfrm>
                  <a:off x="852762" y="2376956"/>
                  <a:ext cx="843250" cy="843755"/>
                </a:xfrm>
                <a:custGeom>
                  <a:avLst/>
                  <a:gdLst>
                    <a:gd name="connsiteX0" fmla="*/ 383645 w 843250"/>
                    <a:gd name="connsiteY0" fmla="*/ 0 h 843755"/>
                    <a:gd name="connsiteX1" fmla="*/ 456387 w 843250"/>
                    <a:gd name="connsiteY1" fmla="*/ 0 h 843755"/>
                    <a:gd name="connsiteX2" fmla="*/ 519296 w 843250"/>
                    <a:gd name="connsiteY2" fmla="*/ 131860 h 843755"/>
                    <a:gd name="connsiteX3" fmla="*/ 585741 w 843250"/>
                    <a:gd name="connsiteY3" fmla="*/ 149534 h 843755"/>
                    <a:gd name="connsiteX4" fmla="*/ 843250 w 843250"/>
                    <a:gd name="connsiteY4" fmla="*/ 482448 h 843755"/>
                    <a:gd name="connsiteX5" fmla="*/ 421625 w 843250"/>
                    <a:gd name="connsiteY5" fmla="*/ 843755 h 843755"/>
                    <a:gd name="connsiteX6" fmla="*/ 0 w 843250"/>
                    <a:gd name="connsiteY6" fmla="*/ 482448 h 843755"/>
                    <a:gd name="connsiteX7" fmla="*/ 257510 w 843250"/>
                    <a:gd name="connsiteY7" fmla="*/ 149534 h 843755"/>
                    <a:gd name="connsiteX8" fmla="*/ 320268 w 843250"/>
                    <a:gd name="connsiteY8" fmla="*/ 132840 h 84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3250" h="843755">
                      <a:moveTo>
                        <a:pt x="383645" y="0"/>
                      </a:moveTo>
                      <a:lnTo>
                        <a:pt x="456387" y="0"/>
                      </a:lnTo>
                      <a:lnTo>
                        <a:pt x="519296" y="131860"/>
                      </a:lnTo>
                      <a:lnTo>
                        <a:pt x="585741" y="149534"/>
                      </a:lnTo>
                      <a:cubicBezTo>
                        <a:pt x="737068" y="204384"/>
                        <a:pt x="843250" y="332790"/>
                        <a:pt x="843250" y="482448"/>
                      </a:cubicBezTo>
                      <a:cubicBezTo>
                        <a:pt x="843250" y="681992"/>
                        <a:pt x="654482" y="843755"/>
                        <a:pt x="421625" y="843755"/>
                      </a:cubicBezTo>
                      <a:cubicBezTo>
                        <a:pt x="188768" y="843755"/>
                        <a:pt x="0" y="681992"/>
                        <a:pt x="0" y="482448"/>
                      </a:cubicBezTo>
                      <a:cubicBezTo>
                        <a:pt x="0" y="332790"/>
                        <a:pt x="106182" y="204384"/>
                        <a:pt x="257510" y="149534"/>
                      </a:cubicBezTo>
                      <a:lnTo>
                        <a:pt x="320268" y="132840"/>
                      </a:lnTo>
                      <a:close/>
                    </a:path>
                  </a:pathLst>
                </a:custGeom>
                <a:gradFill>
                  <a:gsLst>
                    <a:gs pos="60000">
                      <a:srgbClr val="FF6600"/>
                    </a:gs>
                    <a:gs pos="10000">
                      <a:srgbClr val="FFFF99"/>
                    </a:gs>
                    <a:gs pos="50000">
                      <a:srgbClr val="FF9933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292" name="グループ化 291">
                  <a:extLst>
                    <a:ext uri="{FF2B5EF4-FFF2-40B4-BE49-F238E27FC236}">
                      <a16:creationId xmlns:a16="http://schemas.microsoft.com/office/drawing/2014/main" id="{33CBEA33-DDB0-46AD-A008-A4B8EA14923E}"/>
                    </a:ext>
                  </a:extLst>
                </p:cNvPr>
                <p:cNvGrpSpPr/>
                <p:nvPr/>
              </p:nvGrpSpPr>
              <p:grpSpPr>
                <a:xfrm>
                  <a:off x="915238" y="2381250"/>
                  <a:ext cx="718300" cy="826294"/>
                  <a:chOff x="897877" y="2376957"/>
                  <a:chExt cx="753021" cy="843753"/>
                </a:xfrm>
              </p:grpSpPr>
              <p:sp>
                <p:nvSpPr>
                  <p:cNvPr id="293" name="フリーフォーム: 図形 292">
                    <a:extLst>
                      <a:ext uri="{FF2B5EF4-FFF2-40B4-BE49-F238E27FC236}">
                        <a16:creationId xmlns:a16="http://schemas.microsoft.com/office/drawing/2014/main" id="{DB87D4AE-E328-4B73-B441-7742A9145F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97877" y="2376957"/>
                    <a:ext cx="753021" cy="843753"/>
                  </a:xfrm>
                  <a:custGeom>
                    <a:avLst/>
                    <a:gdLst>
                      <a:gd name="connsiteX0" fmla="*/ 561527 w 1209994"/>
                      <a:gd name="connsiteY0" fmla="*/ 0 h 1369205"/>
                      <a:gd name="connsiteX1" fmla="*/ 648464 w 1209994"/>
                      <a:gd name="connsiteY1" fmla="*/ 0 h 1369205"/>
                      <a:gd name="connsiteX2" fmla="*/ 743213 w 1209994"/>
                      <a:gd name="connsiteY2" fmla="*/ 213393 h 1369205"/>
                      <a:gd name="connsiteX3" fmla="*/ 840490 w 1209994"/>
                      <a:gd name="connsiteY3" fmla="*/ 242656 h 1369205"/>
                      <a:gd name="connsiteX4" fmla="*/ 1209994 w 1209994"/>
                      <a:gd name="connsiteY4" fmla="*/ 782893 h 1369205"/>
                      <a:gd name="connsiteX5" fmla="*/ 604997 w 1209994"/>
                      <a:gd name="connsiteY5" fmla="*/ 1369205 h 1369205"/>
                      <a:gd name="connsiteX6" fmla="*/ 0 w 1209994"/>
                      <a:gd name="connsiteY6" fmla="*/ 782893 h 1369205"/>
                      <a:gd name="connsiteX7" fmla="*/ 369505 w 1209994"/>
                      <a:gd name="connsiteY7" fmla="*/ 242656 h 1369205"/>
                      <a:gd name="connsiteX8" fmla="*/ 466778 w 1209994"/>
                      <a:gd name="connsiteY8" fmla="*/ 213394 h 1369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09994" h="1369205">
                        <a:moveTo>
                          <a:pt x="561527" y="0"/>
                        </a:moveTo>
                        <a:lnTo>
                          <a:pt x="648464" y="0"/>
                        </a:lnTo>
                        <a:lnTo>
                          <a:pt x="743213" y="213393"/>
                        </a:lnTo>
                        <a:lnTo>
                          <a:pt x="840490" y="242656"/>
                        </a:lnTo>
                        <a:cubicBezTo>
                          <a:pt x="1057632" y="331664"/>
                          <a:pt x="1209994" y="540035"/>
                          <a:pt x="1209994" y="782893"/>
                        </a:cubicBezTo>
                        <a:cubicBezTo>
                          <a:pt x="1209994" y="1106704"/>
                          <a:pt x="939128" y="1369205"/>
                          <a:pt x="604997" y="1369205"/>
                        </a:cubicBezTo>
                        <a:cubicBezTo>
                          <a:pt x="270866" y="1369205"/>
                          <a:pt x="0" y="1106704"/>
                          <a:pt x="0" y="782893"/>
                        </a:cubicBezTo>
                        <a:cubicBezTo>
                          <a:pt x="0" y="540035"/>
                          <a:pt x="152362" y="331664"/>
                          <a:pt x="369505" y="242656"/>
                        </a:cubicBezTo>
                        <a:lnTo>
                          <a:pt x="466778" y="213394"/>
                        </a:lnTo>
                        <a:close/>
                      </a:path>
                    </a:pathLst>
                  </a:custGeom>
                  <a:gradFill>
                    <a:gsLst>
                      <a:gs pos="90000">
                        <a:srgbClr val="FF6600"/>
                      </a:gs>
                      <a:gs pos="10000">
                        <a:srgbClr val="FFFF99"/>
                      </a:gs>
                      <a:gs pos="50000">
                        <a:srgbClr val="FF9933"/>
                      </a:gs>
                    </a:gsLst>
                    <a:path path="circle">
                      <a:fillToRect l="50000" t="50000" r="50000" b="50000"/>
                    </a:path>
                  </a:gradFill>
                  <a:ln w="6350">
                    <a:solidFill>
                      <a:schemeClr val="accent2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4" name="フリーフォーム: 図形 293">
                    <a:extLst>
                      <a:ext uri="{FF2B5EF4-FFF2-40B4-BE49-F238E27FC236}">
                        <a16:creationId xmlns:a16="http://schemas.microsoft.com/office/drawing/2014/main" id="{A45EA99F-177A-41E9-AC8C-12BFC6D468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90244" y="2376957"/>
                    <a:ext cx="568289" cy="843753"/>
                  </a:xfrm>
                  <a:custGeom>
                    <a:avLst/>
                    <a:gdLst>
                      <a:gd name="connsiteX0" fmla="*/ 447345 w 920862"/>
                      <a:gd name="connsiteY0" fmla="*/ 0 h 1369205"/>
                      <a:gd name="connsiteX1" fmla="*/ 473513 w 920862"/>
                      <a:gd name="connsiteY1" fmla="*/ 0 h 1369205"/>
                      <a:gd name="connsiteX2" fmla="*/ 548382 w 920862"/>
                      <a:gd name="connsiteY2" fmla="*/ 207871 h 1369205"/>
                      <a:gd name="connsiteX3" fmla="*/ 553224 w 920862"/>
                      <a:gd name="connsiteY3" fmla="*/ 208493 h 1369205"/>
                      <a:gd name="connsiteX4" fmla="*/ 920862 w 920862"/>
                      <a:gd name="connsiteY4" fmla="*/ 782893 h 1369205"/>
                      <a:gd name="connsiteX5" fmla="*/ 460431 w 920862"/>
                      <a:gd name="connsiteY5" fmla="*/ 1369205 h 1369205"/>
                      <a:gd name="connsiteX6" fmla="*/ 0 w 920862"/>
                      <a:gd name="connsiteY6" fmla="*/ 782893 h 1369205"/>
                      <a:gd name="connsiteX7" fmla="*/ 367638 w 920862"/>
                      <a:gd name="connsiteY7" fmla="*/ 208493 h 1369205"/>
                      <a:gd name="connsiteX8" fmla="*/ 372477 w 920862"/>
                      <a:gd name="connsiteY8" fmla="*/ 207872 h 1369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20862" h="1369205">
                        <a:moveTo>
                          <a:pt x="447345" y="0"/>
                        </a:moveTo>
                        <a:lnTo>
                          <a:pt x="473513" y="0"/>
                        </a:lnTo>
                        <a:lnTo>
                          <a:pt x="548382" y="207871"/>
                        </a:lnTo>
                        <a:lnTo>
                          <a:pt x="553224" y="208493"/>
                        </a:lnTo>
                        <a:cubicBezTo>
                          <a:pt x="763035" y="263164"/>
                          <a:pt x="920862" y="499559"/>
                          <a:pt x="920862" y="782893"/>
                        </a:cubicBezTo>
                        <a:cubicBezTo>
                          <a:pt x="920862" y="1106704"/>
                          <a:pt x="714720" y="1369205"/>
                          <a:pt x="460431" y="1369205"/>
                        </a:cubicBezTo>
                        <a:cubicBezTo>
                          <a:pt x="206142" y="1369205"/>
                          <a:pt x="0" y="1106704"/>
                          <a:pt x="0" y="782893"/>
                        </a:cubicBezTo>
                        <a:cubicBezTo>
                          <a:pt x="0" y="499559"/>
                          <a:pt x="157827" y="263164"/>
                          <a:pt x="367638" y="208493"/>
                        </a:cubicBezTo>
                        <a:lnTo>
                          <a:pt x="372477" y="207872"/>
                        </a:ln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00"/>
                      </a:gs>
                      <a:gs pos="10000">
                        <a:srgbClr val="FFFF99"/>
                      </a:gs>
                      <a:gs pos="71000">
                        <a:srgbClr val="FF9933"/>
                      </a:gs>
                    </a:gsLst>
                    <a:path path="circle">
                      <a:fillToRect l="50000" t="50000" r="50000" b="50000"/>
                    </a:path>
                  </a:gradFill>
                  <a:ln w="6350">
                    <a:solidFill>
                      <a:schemeClr val="accent2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5" name="フリーフォーム: 図形 294">
                    <a:extLst>
                      <a:ext uri="{FF2B5EF4-FFF2-40B4-BE49-F238E27FC236}">
                        <a16:creationId xmlns:a16="http://schemas.microsoft.com/office/drawing/2014/main" id="{BA6E2228-E5A4-43AE-9F59-93C0D87BCB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50010" y="2376957"/>
                    <a:ext cx="248756" cy="843753"/>
                  </a:xfrm>
                  <a:custGeom>
                    <a:avLst/>
                    <a:gdLst>
                      <a:gd name="connsiteX0" fmla="*/ 229769 w 467732"/>
                      <a:gd name="connsiteY0" fmla="*/ 0 h 1369205"/>
                      <a:gd name="connsiteX1" fmla="*/ 237961 w 467732"/>
                      <a:gd name="connsiteY1" fmla="*/ 0 h 1369205"/>
                      <a:gd name="connsiteX2" fmla="*/ 260899 w 467732"/>
                      <a:gd name="connsiteY2" fmla="*/ 203413 h 1369205"/>
                      <a:gd name="connsiteX3" fmla="*/ 280999 w 467732"/>
                      <a:gd name="connsiteY3" fmla="*/ 208493 h 1369205"/>
                      <a:gd name="connsiteX4" fmla="*/ 467732 w 467732"/>
                      <a:gd name="connsiteY4" fmla="*/ 782893 h 1369205"/>
                      <a:gd name="connsiteX5" fmla="*/ 233866 w 467732"/>
                      <a:gd name="connsiteY5" fmla="*/ 1369205 h 1369205"/>
                      <a:gd name="connsiteX6" fmla="*/ 0 w 467732"/>
                      <a:gd name="connsiteY6" fmla="*/ 782893 h 1369205"/>
                      <a:gd name="connsiteX7" fmla="*/ 186734 w 467732"/>
                      <a:gd name="connsiteY7" fmla="*/ 208493 h 1369205"/>
                      <a:gd name="connsiteX8" fmla="*/ 206832 w 467732"/>
                      <a:gd name="connsiteY8" fmla="*/ 203414 h 1369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67732" h="1369205">
                        <a:moveTo>
                          <a:pt x="229769" y="0"/>
                        </a:moveTo>
                        <a:lnTo>
                          <a:pt x="237961" y="0"/>
                        </a:lnTo>
                        <a:lnTo>
                          <a:pt x="260899" y="203413"/>
                        </a:lnTo>
                        <a:lnTo>
                          <a:pt x="280999" y="208493"/>
                        </a:lnTo>
                        <a:cubicBezTo>
                          <a:pt x="387567" y="263164"/>
                          <a:pt x="467732" y="499559"/>
                          <a:pt x="467732" y="782893"/>
                        </a:cubicBezTo>
                        <a:cubicBezTo>
                          <a:pt x="467732" y="1106704"/>
                          <a:pt x="363027" y="1369205"/>
                          <a:pt x="233866" y="1369205"/>
                        </a:cubicBezTo>
                        <a:cubicBezTo>
                          <a:pt x="104705" y="1369205"/>
                          <a:pt x="0" y="1106704"/>
                          <a:pt x="0" y="782893"/>
                        </a:cubicBezTo>
                        <a:cubicBezTo>
                          <a:pt x="0" y="499559"/>
                          <a:pt x="80165" y="263164"/>
                          <a:pt x="186734" y="208493"/>
                        </a:cubicBezTo>
                        <a:lnTo>
                          <a:pt x="206832" y="203414"/>
                        </a:ln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00"/>
                      </a:gs>
                      <a:gs pos="10000">
                        <a:srgbClr val="FFFF99"/>
                      </a:gs>
                      <a:gs pos="71000">
                        <a:srgbClr val="FF9933"/>
                      </a:gs>
                    </a:gsLst>
                    <a:path path="circle">
                      <a:fillToRect l="50000" t="50000" r="50000" b="50000"/>
                    </a:path>
                  </a:gradFill>
                  <a:ln w="6350">
                    <a:solidFill>
                      <a:schemeClr val="accent2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pptxg40_タマネギのイラスト</dc:title>
  <dc:subject>pptxg40_タマネギのイラスト</dc:subject>
  <dc:creator>でじけろお</dc:creator>
  <cp:revision>1</cp:revision>
  <dcterms:created xsi:type="dcterms:W3CDTF">2018-05-20T00:31:01Z</dcterms:created>
  <dcterms:modified xsi:type="dcterms:W3CDTF">2021-02-23T15:35:32Z</dcterms:modified>
  <cp:version>1</cp:version>
</cp:coreProperties>
</file>